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Lst>
  <p:notesMasterIdLst>
    <p:notesMasterId r:id="rId33"/>
  </p:notesMasterIdLst>
  <p:sldIdLst>
    <p:sldId id="541" r:id="rId2"/>
    <p:sldId id="551" r:id="rId3"/>
    <p:sldId id="552" r:id="rId4"/>
    <p:sldId id="554" r:id="rId5"/>
    <p:sldId id="695" r:id="rId6"/>
    <p:sldId id="713" r:id="rId7"/>
    <p:sldId id="696" r:id="rId8"/>
    <p:sldId id="697" r:id="rId9"/>
    <p:sldId id="698" r:id="rId10"/>
    <p:sldId id="699" r:id="rId11"/>
    <p:sldId id="644" r:id="rId12"/>
    <p:sldId id="646" r:id="rId13"/>
    <p:sldId id="712" r:id="rId14"/>
    <p:sldId id="632" r:id="rId15"/>
    <p:sldId id="705" r:id="rId16"/>
    <p:sldId id="706" r:id="rId17"/>
    <p:sldId id="707" r:id="rId18"/>
    <p:sldId id="708" r:id="rId19"/>
    <p:sldId id="709" r:id="rId20"/>
    <p:sldId id="687" r:id="rId21"/>
    <p:sldId id="710" r:id="rId22"/>
    <p:sldId id="714" r:id="rId23"/>
    <p:sldId id="654" r:id="rId24"/>
    <p:sldId id="711" r:id="rId25"/>
    <p:sldId id="715" r:id="rId26"/>
    <p:sldId id="716" r:id="rId27"/>
    <p:sldId id="717" r:id="rId28"/>
    <p:sldId id="718" r:id="rId29"/>
    <p:sldId id="684" r:id="rId30"/>
    <p:sldId id="553" r:id="rId31"/>
    <p:sldId id="550" r:id="rId3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A33"/>
    <a:srgbClr val="FF3300"/>
    <a:srgbClr val="0000FF"/>
    <a:srgbClr val="5C0000"/>
    <a:srgbClr val="FF9900"/>
    <a:srgbClr val="FFD1D1"/>
    <a:srgbClr val="FFB9B9"/>
    <a:srgbClr val="FF9797"/>
    <a:srgbClr val="FF8F8F"/>
    <a:srgbClr val="DCD9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68"/>
    <p:restoredTop sz="85864" autoAdjust="0"/>
  </p:normalViewPr>
  <p:slideViewPr>
    <p:cSldViewPr>
      <p:cViewPr varScale="1">
        <p:scale>
          <a:sx n="120" d="100"/>
          <a:sy n="120" d="100"/>
        </p:scale>
        <p:origin x="200" y="544"/>
      </p:cViewPr>
      <p:guideLst>
        <p:guide orient="horz" pos="2160"/>
        <p:guide pos="3840"/>
      </p:guideLst>
    </p:cSldViewPr>
  </p:slideViewPr>
  <p:notesTextViewPr>
    <p:cViewPr>
      <p:scale>
        <a:sx n="100" d="100"/>
        <a:sy n="100" d="100"/>
      </p:scale>
      <p:origin x="0" y="0"/>
    </p:cViewPr>
  </p:notesTextViewPr>
  <p:notesViewPr>
    <p:cSldViewPr>
      <p:cViewPr varScale="1">
        <p:scale>
          <a:sx n="56" d="100"/>
          <a:sy n="56" d="100"/>
        </p:scale>
        <p:origin x="-285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E60FC1-C18A-41E1-B5B3-73A5F51CC4CD}" type="datetimeFigureOut">
              <a:rPr lang="en-US" smtClean="0"/>
              <a:pPr/>
              <a:t>10/13/20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D6F88A-F17F-491B-A558-A5E9980DD532}" type="slidenum">
              <a:rPr lang="en-US" smtClean="0"/>
              <a:pPr/>
              <a:t>‹#›</a:t>
            </a:fld>
            <a:endParaRPr lang="en-US"/>
          </a:p>
        </p:txBody>
      </p:sp>
    </p:spTree>
    <p:extLst>
      <p:ext uri="{BB962C8B-B14F-4D97-AF65-F5344CB8AC3E}">
        <p14:creationId xmlns:p14="http://schemas.microsoft.com/office/powerpoint/2010/main" val="1795872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6F88A-F17F-491B-A558-A5E9980DD532}" type="slidenum">
              <a:rPr lang="en-US" smtClean="0"/>
              <a:pPr/>
              <a:t>2</a:t>
            </a:fld>
            <a:endParaRPr lang="en-US"/>
          </a:p>
        </p:txBody>
      </p:sp>
    </p:spTree>
    <p:extLst>
      <p:ext uri="{BB962C8B-B14F-4D97-AF65-F5344CB8AC3E}">
        <p14:creationId xmlns:p14="http://schemas.microsoft.com/office/powerpoint/2010/main" val="971367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6F88A-F17F-491B-A558-A5E9980DD532}" type="slidenum">
              <a:rPr lang="en-US" smtClean="0"/>
              <a:pPr/>
              <a:t>14</a:t>
            </a:fld>
            <a:endParaRPr lang="en-US"/>
          </a:p>
        </p:txBody>
      </p:sp>
    </p:spTree>
    <p:extLst>
      <p:ext uri="{BB962C8B-B14F-4D97-AF65-F5344CB8AC3E}">
        <p14:creationId xmlns:p14="http://schemas.microsoft.com/office/powerpoint/2010/main" val="1874755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15</a:t>
            </a:fld>
            <a:endParaRPr lang="en-US"/>
          </a:p>
        </p:txBody>
      </p:sp>
    </p:spTree>
    <p:extLst>
      <p:ext uri="{BB962C8B-B14F-4D97-AF65-F5344CB8AC3E}">
        <p14:creationId xmlns:p14="http://schemas.microsoft.com/office/powerpoint/2010/main" val="3311702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16</a:t>
            </a:fld>
            <a:endParaRPr lang="en-US"/>
          </a:p>
        </p:txBody>
      </p:sp>
    </p:spTree>
    <p:extLst>
      <p:ext uri="{BB962C8B-B14F-4D97-AF65-F5344CB8AC3E}">
        <p14:creationId xmlns:p14="http://schemas.microsoft.com/office/powerpoint/2010/main" val="470654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17</a:t>
            </a:fld>
            <a:endParaRPr lang="en-US"/>
          </a:p>
        </p:txBody>
      </p:sp>
    </p:spTree>
    <p:extLst>
      <p:ext uri="{BB962C8B-B14F-4D97-AF65-F5344CB8AC3E}">
        <p14:creationId xmlns:p14="http://schemas.microsoft.com/office/powerpoint/2010/main" val="1731419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18</a:t>
            </a:fld>
            <a:endParaRPr lang="en-US"/>
          </a:p>
        </p:txBody>
      </p:sp>
    </p:spTree>
    <p:extLst>
      <p:ext uri="{BB962C8B-B14F-4D97-AF65-F5344CB8AC3E}">
        <p14:creationId xmlns:p14="http://schemas.microsoft.com/office/powerpoint/2010/main" val="3155352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method that returns an instance of the built-in will automatically return a derived class instance instead. So, if you have a derived class called </a:t>
            </a:r>
            <a:r>
              <a:rPr lang="en-US" sz="1100" dirty="0" err="1"/>
              <a:t>MyArray</a:t>
            </a:r>
            <a:r>
              <a:rPr lang="en-US" dirty="0"/>
              <a:t> that inherits from </a:t>
            </a:r>
            <a:r>
              <a:rPr lang="en-US" sz="1100" dirty="0"/>
              <a:t>Array</a:t>
            </a:r>
            <a:r>
              <a:rPr lang="en-US" dirty="0"/>
              <a:t>, methods such as </a:t>
            </a:r>
            <a:r>
              <a:rPr lang="en-US" sz="1100" dirty="0"/>
              <a:t>slice()</a:t>
            </a:r>
            <a:r>
              <a:rPr lang="en-US" dirty="0"/>
              <a:t> return an instance of </a:t>
            </a:r>
            <a:r>
              <a:rPr lang="en-US" sz="1100" dirty="0" err="1"/>
              <a:t>MyArray</a:t>
            </a:r>
            <a:r>
              <a:rPr lang="en-US" dirty="0"/>
              <a:t>.</a:t>
            </a:r>
          </a:p>
        </p:txBody>
      </p:sp>
      <p:sp>
        <p:nvSpPr>
          <p:cNvPr id="4" name="Slide Number Placeholder 3"/>
          <p:cNvSpPr>
            <a:spLocks noGrp="1"/>
          </p:cNvSpPr>
          <p:nvPr>
            <p:ph type="sldNum" sz="quarter" idx="10"/>
          </p:nvPr>
        </p:nvSpPr>
        <p:spPr/>
        <p:txBody>
          <a:bodyPr/>
          <a:lstStyle/>
          <a:p>
            <a:fld id="{A4D6F88A-F17F-491B-A558-A5E9980DD532}" type="slidenum">
              <a:rPr lang="en-US" smtClean="0"/>
              <a:pPr/>
              <a:t>19</a:t>
            </a:fld>
            <a:endParaRPr lang="en-US"/>
          </a:p>
        </p:txBody>
      </p:sp>
    </p:spTree>
    <p:extLst>
      <p:ext uri="{BB962C8B-B14F-4D97-AF65-F5344CB8AC3E}">
        <p14:creationId xmlns:p14="http://schemas.microsoft.com/office/powerpoint/2010/main" val="2107886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D6F88A-F17F-491B-A558-A5E9980DD532}" type="slidenum">
              <a:rPr lang="en-US" smtClean="0"/>
              <a:pPr/>
              <a:t>20</a:t>
            </a:fld>
            <a:endParaRPr lang="en-US"/>
          </a:p>
        </p:txBody>
      </p:sp>
    </p:spTree>
    <p:extLst>
      <p:ext uri="{BB962C8B-B14F-4D97-AF65-F5344CB8AC3E}">
        <p14:creationId xmlns:p14="http://schemas.microsoft.com/office/powerpoint/2010/main" val="693581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21</a:t>
            </a:fld>
            <a:endParaRPr lang="en-US"/>
          </a:p>
        </p:txBody>
      </p:sp>
    </p:spTree>
    <p:extLst>
      <p:ext uri="{BB962C8B-B14F-4D97-AF65-F5344CB8AC3E}">
        <p14:creationId xmlns:p14="http://schemas.microsoft.com/office/powerpoint/2010/main" val="369551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22</a:t>
            </a:fld>
            <a:endParaRPr lang="en-US"/>
          </a:p>
        </p:txBody>
      </p:sp>
    </p:spTree>
    <p:extLst>
      <p:ext uri="{BB962C8B-B14F-4D97-AF65-F5344CB8AC3E}">
        <p14:creationId xmlns:p14="http://schemas.microsoft.com/office/powerpoint/2010/main" val="837850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24</a:t>
            </a:fld>
            <a:endParaRPr lang="en-US"/>
          </a:p>
        </p:txBody>
      </p:sp>
    </p:spTree>
    <p:extLst>
      <p:ext uri="{BB962C8B-B14F-4D97-AF65-F5344CB8AC3E}">
        <p14:creationId xmlns:p14="http://schemas.microsoft.com/office/powerpoint/2010/main" val="3789600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5</a:t>
            </a:fld>
            <a:endParaRPr lang="en-US"/>
          </a:p>
        </p:txBody>
      </p:sp>
    </p:spTree>
    <p:extLst>
      <p:ext uri="{BB962C8B-B14F-4D97-AF65-F5344CB8AC3E}">
        <p14:creationId xmlns:p14="http://schemas.microsoft.com/office/powerpoint/2010/main" val="2722405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25</a:t>
            </a:fld>
            <a:endParaRPr lang="en-US"/>
          </a:p>
        </p:txBody>
      </p:sp>
    </p:spTree>
    <p:extLst>
      <p:ext uri="{BB962C8B-B14F-4D97-AF65-F5344CB8AC3E}">
        <p14:creationId xmlns:p14="http://schemas.microsoft.com/office/powerpoint/2010/main" val="568395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26</a:t>
            </a:fld>
            <a:endParaRPr lang="en-US"/>
          </a:p>
        </p:txBody>
      </p:sp>
    </p:spTree>
    <p:extLst>
      <p:ext uri="{BB962C8B-B14F-4D97-AF65-F5344CB8AC3E}">
        <p14:creationId xmlns:p14="http://schemas.microsoft.com/office/powerpoint/2010/main" val="463631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27</a:t>
            </a:fld>
            <a:endParaRPr lang="en-US"/>
          </a:p>
        </p:txBody>
      </p:sp>
    </p:spTree>
    <p:extLst>
      <p:ext uri="{BB962C8B-B14F-4D97-AF65-F5344CB8AC3E}">
        <p14:creationId xmlns:p14="http://schemas.microsoft.com/office/powerpoint/2010/main" val="3616938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28</a:t>
            </a:fld>
            <a:endParaRPr lang="en-US"/>
          </a:p>
        </p:txBody>
      </p:sp>
    </p:spTree>
    <p:extLst>
      <p:ext uri="{BB962C8B-B14F-4D97-AF65-F5344CB8AC3E}">
        <p14:creationId xmlns:p14="http://schemas.microsoft.com/office/powerpoint/2010/main" val="4227023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6</a:t>
            </a:fld>
            <a:endParaRPr lang="en-US"/>
          </a:p>
        </p:txBody>
      </p:sp>
    </p:spTree>
    <p:extLst>
      <p:ext uri="{BB962C8B-B14F-4D97-AF65-F5344CB8AC3E}">
        <p14:creationId xmlns:p14="http://schemas.microsoft.com/office/powerpoint/2010/main" val="1040021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7</a:t>
            </a:fld>
            <a:endParaRPr lang="en-US"/>
          </a:p>
        </p:txBody>
      </p:sp>
    </p:spTree>
    <p:extLst>
      <p:ext uri="{BB962C8B-B14F-4D97-AF65-F5344CB8AC3E}">
        <p14:creationId xmlns:p14="http://schemas.microsoft.com/office/powerpoint/2010/main" val="631275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8</a:t>
            </a:fld>
            <a:endParaRPr lang="en-US"/>
          </a:p>
        </p:txBody>
      </p:sp>
    </p:spTree>
    <p:extLst>
      <p:ext uri="{BB962C8B-B14F-4D97-AF65-F5344CB8AC3E}">
        <p14:creationId xmlns:p14="http://schemas.microsoft.com/office/powerpoint/2010/main" val="2533736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9</a:t>
            </a:fld>
            <a:endParaRPr lang="en-US"/>
          </a:p>
        </p:txBody>
      </p:sp>
    </p:spTree>
    <p:extLst>
      <p:ext uri="{BB962C8B-B14F-4D97-AF65-F5344CB8AC3E}">
        <p14:creationId xmlns:p14="http://schemas.microsoft.com/office/powerpoint/2010/main" val="1165078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10</a:t>
            </a:fld>
            <a:endParaRPr lang="en-US"/>
          </a:p>
        </p:txBody>
      </p:sp>
    </p:spTree>
    <p:extLst>
      <p:ext uri="{BB962C8B-B14F-4D97-AF65-F5344CB8AC3E}">
        <p14:creationId xmlns:p14="http://schemas.microsoft.com/office/powerpoint/2010/main" val="2858234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12</a:t>
            </a:fld>
            <a:endParaRPr lang="en-US"/>
          </a:p>
        </p:txBody>
      </p:sp>
    </p:spTree>
    <p:extLst>
      <p:ext uri="{BB962C8B-B14F-4D97-AF65-F5344CB8AC3E}">
        <p14:creationId xmlns:p14="http://schemas.microsoft.com/office/powerpoint/2010/main" val="3077777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13</a:t>
            </a:fld>
            <a:endParaRPr lang="en-US"/>
          </a:p>
        </p:txBody>
      </p:sp>
    </p:spTree>
    <p:extLst>
      <p:ext uri="{BB962C8B-B14F-4D97-AF65-F5344CB8AC3E}">
        <p14:creationId xmlns:p14="http://schemas.microsoft.com/office/powerpoint/2010/main" val="29858436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Master" Target="../slideMasters/slideMaster1.xml"/><Relationship Id="rId7" Type="http://schemas.microsoft.com/office/2007/relationships/hdphoto" Target="../media/hdphoto1.wdp"/><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microsoft.com/office/2007/relationships/hdphoto" Target="../media/hdphoto2.wdp"/></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9"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113" y="0"/>
            <a:ext cx="1220393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hasCustomPrompt="1"/>
          </p:nvPr>
        </p:nvSpPr>
        <p:spPr>
          <a:xfrm>
            <a:off x="4567032" y="4038600"/>
            <a:ext cx="7255063" cy="830884"/>
          </a:xfrm>
        </p:spPr>
        <p:txBody>
          <a:bodyPr>
            <a:normAutofit/>
            <a:scene3d>
              <a:camera prst="orthographicFront"/>
              <a:lightRig rig="glow" dir="tl">
                <a:rot lat="0" lon="0" rev="5400000"/>
              </a:lightRig>
            </a:scene3d>
            <a:sp3d contourW="12700">
              <a:bevelT w="25400" h="25400"/>
              <a:contourClr>
                <a:schemeClr val="accent6">
                  <a:shade val="73000"/>
                </a:schemeClr>
              </a:contourClr>
            </a:sp3d>
          </a:bodyPr>
          <a:lstStyle>
            <a:lvl1pPr algn="l">
              <a:defRPr sz="3200" b="1" cap="all" spc="0" baseline="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Segoe UI" pitchFamily="34" charset="0"/>
                <a:cs typeface="Segoe UI" pitchFamily="34" charset="0"/>
              </a:defRPr>
            </a:lvl1pPr>
          </a:lstStyle>
          <a:p>
            <a:r>
              <a:rPr lang="en-US" dirty="0" err="1"/>
              <a:t>Tên</a:t>
            </a:r>
            <a:r>
              <a:rPr lang="en-US" dirty="0"/>
              <a:t> </a:t>
            </a:r>
            <a:r>
              <a:rPr lang="en-US" dirty="0" err="1"/>
              <a:t>môn</a:t>
            </a:r>
            <a:r>
              <a:rPr lang="en-US" dirty="0"/>
              <a:t> </a:t>
            </a:r>
            <a:r>
              <a:rPr lang="en-US" dirty="0" err="1"/>
              <a:t>học</a:t>
            </a:r>
            <a:endParaRPr lang="en-US" dirty="0"/>
          </a:p>
        </p:txBody>
      </p:sp>
      <p:sp>
        <p:nvSpPr>
          <p:cNvPr id="3" name="Subtitle 2"/>
          <p:cNvSpPr>
            <a:spLocks noGrp="1"/>
          </p:cNvSpPr>
          <p:nvPr>
            <p:ph type="subTitle" idx="1" hasCustomPrompt="1"/>
          </p:nvPr>
        </p:nvSpPr>
        <p:spPr>
          <a:xfrm>
            <a:off x="4567032" y="4800600"/>
            <a:ext cx="7255063" cy="990600"/>
          </a:xfrm>
        </p:spPr>
        <p:txBody>
          <a:bodyPr>
            <a:normAutofit/>
          </a:bodyPr>
          <a:lstStyle>
            <a:lvl1pPr marL="0" indent="0" algn="l">
              <a:buNone/>
              <a:defRPr sz="3200" b="1" cap="small" spc="0" baseline="0">
                <a:ln w="3175"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Segoe UI" pitchFamily="34" charset="0"/>
                <a:cs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a:t>Tên</a:t>
            </a:r>
            <a:r>
              <a:rPr lang="en-US" dirty="0"/>
              <a:t> </a:t>
            </a:r>
            <a:r>
              <a:rPr lang="en-US" dirty="0" err="1"/>
              <a:t>bài</a:t>
            </a:r>
            <a:r>
              <a:rPr lang="en-US" dirty="0"/>
              <a:t> </a:t>
            </a:r>
            <a:r>
              <a:rPr lang="en-US" dirty="0" err="1"/>
              <a:t>học</a:t>
            </a:r>
            <a:endParaRPr lang="en-US" dirty="0"/>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9628" y="1998676"/>
            <a:ext cx="3330081" cy="3867692"/>
          </a:xfrm>
          <a:prstGeom prst="ellipse">
            <a:avLst/>
          </a:prstGeom>
          <a:ln>
            <a:noFill/>
          </a:ln>
          <a:effectLst>
            <a:softEdge rad="112500"/>
          </a:effectLst>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63067" y="2615632"/>
            <a:ext cx="2103203" cy="261229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517125" y="533400"/>
            <a:ext cx="2626541" cy="1447800"/>
          </a:xfrm>
          <a:prstGeom prst="rect">
            <a:avLst/>
          </a:prstGeom>
        </p:spPr>
      </p:pic>
      <p:sp>
        <p:nvSpPr>
          <p:cNvPr id="8" name="Rectangle 7"/>
          <p:cNvSpPr/>
          <p:nvPr userDrawn="1"/>
        </p:nvSpPr>
        <p:spPr>
          <a:xfrm>
            <a:off x="8029096" y="1978223"/>
            <a:ext cx="4159770" cy="369332"/>
          </a:xfrm>
          <a:prstGeom prst="rect">
            <a:avLst/>
          </a:prstGeom>
          <a:noFill/>
        </p:spPr>
        <p:txBody>
          <a:bodyPr wrap="none" lIns="91440" tIns="45720" rIns="91440" bIns="45720">
            <a:spAutoFit/>
          </a:bodyPr>
          <a:lstStyle/>
          <a:p>
            <a:pPr algn="ctr"/>
            <a:r>
              <a:rPr lang="en-US" sz="1800" b="1" cap="none" spc="0" dirty="0">
                <a:ln>
                  <a:noFill/>
                </a:ln>
                <a:solidFill>
                  <a:schemeClr val="bg1"/>
                </a:solidFill>
                <a:effectLst/>
                <a:latin typeface="Segoe UI" pitchFamily="34" charset="0"/>
                <a:cs typeface="Segoe UI" pitchFamily="34" charset="0"/>
              </a:rPr>
              <a:t>Conceive</a:t>
            </a:r>
            <a:r>
              <a:rPr lang="en-US" sz="1800" b="1" cap="none" spc="0" baseline="0" dirty="0">
                <a:ln>
                  <a:noFill/>
                </a:ln>
                <a:solidFill>
                  <a:schemeClr val="bg1"/>
                </a:solidFill>
                <a:effectLst/>
                <a:latin typeface="Segoe UI" pitchFamily="34" charset="0"/>
                <a:cs typeface="Segoe UI" pitchFamily="34" charset="0"/>
              </a:rPr>
              <a:t> Design Implement Operate</a:t>
            </a:r>
            <a:endParaRPr lang="en-US" sz="1800" b="1" cap="none" spc="0" dirty="0">
              <a:ln>
                <a:noFill/>
              </a:ln>
              <a:solidFill>
                <a:schemeClr val="bg1"/>
              </a:solidFill>
              <a:effectLst/>
              <a:latin typeface="Segoe UI" pitchFamily="34" charset="0"/>
              <a:cs typeface="Segoe UI" pitchFamily="34" charset="0"/>
            </a:endParaRPr>
          </a:p>
        </p:txBody>
      </p:sp>
      <p:sp>
        <p:nvSpPr>
          <p:cNvPr id="7" name="TextBox 6"/>
          <p:cNvSpPr txBox="1"/>
          <p:nvPr userDrawn="1"/>
        </p:nvSpPr>
        <p:spPr>
          <a:xfrm>
            <a:off x="9324662" y="6488668"/>
            <a:ext cx="2879277" cy="369332"/>
          </a:xfrm>
          <a:prstGeom prst="rect">
            <a:avLst/>
          </a:prstGeom>
          <a:noFill/>
        </p:spPr>
        <p:txBody>
          <a:bodyPr wrap="none" rtlCol="0">
            <a:spAutoFit/>
          </a:bodyPr>
          <a:lstStyle/>
          <a:p>
            <a:pPr algn="r"/>
            <a:r>
              <a:rPr lang="en-US" b="1" dirty="0">
                <a:solidFill>
                  <a:srgbClr val="FF5A33"/>
                </a:solidFill>
                <a:latin typeface="Century Gothic" pitchFamily="34" charset="0"/>
              </a:rPr>
              <a:t>http://www.poly.edu.vn</a:t>
            </a:r>
          </a:p>
        </p:txBody>
      </p:sp>
      <p:sp>
        <p:nvSpPr>
          <p:cNvPr id="9" name="Rectangle 8"/>
          <p:cNvSpPr/>
          <p:nvPr userDrawn="1"/>
        </p:nvSpPr>
        <p:spPr>
          <a:xfrm>
            <a:off x="858571" y="6062246"/>
            <a:ext cx="2712194" cy="338554"/>
          </a:xfrm>
          <a:prstGeom prst="rect">
            <a:avLst/>
          </a:prstGeom>
          <a:noFill/>
        </p:spPr>
        <p:txBody>
          <a:bodyPr wrap="none" lIns="91440" tIns="45720" rIns="91440" bIns="45720">
            <a:spAutoFit/>
          </a:bodyPr>
          <a:lstStyle/>
          <a:p>
            <a:pPr algn="ctr"/>
            <a:r>
              <a:rPr lang="en-US" sz="1600" b="0" cap="all" spc="0" dirty="0" err="1">
                <a:ln w="18415" cmpd="sng">
                  <a:solidFill>
                    <a:srgbClr val="FFFFFF"/>
                  </a:solidFill>
                  <a:prstDash val="solid"/>
                </a:ln>
                <a:solidFill>
                  <a:srgbClr val="FFFFFF"/>
                </a:solidFill>
                <a:effectLst/>
                <a:latin typeface="Segoe UI" pitchFamily="34" charset="0"/>
                <a:cs typeface="Segoe UI" pitchFamily="34" charset="0"/>
              </a:rPr>
              <a:t>Thực</a:t>
            </a:r>
            <a:r>
              <a:rPr lang="en-US" sz="1600" b="0" cap="all" spc="0" baseline="0" dirty="0">
                <a:ln w="18415" cmpd="sng">
                  <a:solidFill>
                    <a:srgbClr val="FFFFFF"/>
                  </a:solidFill>
                  <a:prstDash val="solid"/>
                </a:ln>
                <a:solidFill>
                  <a:srgbClr val="FFFFFF"/>
                </a:solidFill>
                <a:effectLst/>
                <a:latin typeface="Segoe UI" pitchFamily="34" charset="0"/>
                <a:cs typeface="Segoe UI" pitchFamily="34" charset="0"/>
              </a:rPr>
              <a:t> </a:t>
            </a:r>
            <a:r>
              <a:rPr lang="en-US" sz="1600" b="0" cap="all" spc="0" baseline="0" dirty="0" err="1">
                <a:ln w="18415" cmpd="sng">
                  <a:solidFill>
                    <a:srgbClr val="FFFFFF"/>
                  </a:solidFill>
                  <a:prstDash val="solid"/>
                </a:ln>
                <a:solidFill>
                  <a:srgbClr val="FFFFFF"/>
                </a:solidFill>
                <a:effectLst/>
                <a:latin typeface="Segoe UI" pitchFamily="34" charset="0"/>
                <a:cs typeface="Segoe UI" pitchFamily="34" charset="0"/>
              </a:rPr>
              <a:t>học</a:t>
            </a:r>
            <a:r>
              <a:rPr lang="en-US" sz="1600" b="0" cap="all" spc="0" baseline="0" dirty="0">
                <a:ln w="18415" cmpd="sng">
                  <a:solidFill>
                    <a:srgbClr val="FFFFFF"/>
                  </a:solidFill>
                  <a:prstDash val="solid"/>
                </a:ln>
                <a:solidFill>
                  <a:srgbClr val="FFFFFF"/>
                </a:solidFill>
                <a:effectLst/>
                <a:latin typeface="Segoe UI" pitchFamily="34" charset="0"/>
                <a:cs typeface="Segoe UI" pitchFamily="34" charset="0"/>
              </a:rPr>
              <a:t> – </a:t>
            </a:r>
            <a:r>
              <a:rPr lang="en-US" sz="1600" b="0" cap="all" spc="0" baseline="0" dirty="0" err="1">
                <a:ln w="18415" cmpd="sng">
                  <a:solidFill>
                    <a:srgbClr val="FFFFFF"/>
                  </a:solidFill>
                  <a:prstDash val="solid"/>
                </a:ln>
                <a:solidFill>
                  <a:srgbClr val="FFFFFF"/>
                </a:solidFill>
                <a:effectLst/>
                <a:latin typeface="Segoe UI" pitchFamily="34" charset="0"/>
                <a:cs typeface="Segoe UI" pitchFamily="34" charset="0"/>
              </a:rPr>
              <a:t>Thực</a:t>
            </a:r>
            <a:r>
              <a:rPr lang="en-US" sz="1600" b="0" cap="all" spc="0" baseline="0" dirty="0">
                <a:ln w="18415" cmpd="sng">
                  <a:solidFill>
                    <a:srgbClr val="FFFFFF"/>
                  </a:solidFill>
                  <a:prstDash val="solid"/>
                </a:ln>
                <a:solidFill>
                  <a:srgbClr val="FFFFFF"/>
                </a:solidFill>
                <a:effectLst/>
                <a:latin typeface="Segoe UI" pitchFamily="34" charset="0"/>
                <a:cs typeface="Segoe UI" pitchFamily="34" charset="0"/>
              </a:rPr>
              <a:t> </a:t>
            </a:r>
            <a:r>
              <a:rPr lang="en-US" sz="1600" b="0" cap="all" spc="0" baseline="0" dirty="0" err="1">
                <a:ln w="18415" cmpd="sng">
                  <a:solidFill>
                    <a:srgbClr val="FFFFFF"/>
                  </a:solidFill>
                  <a:prstDash val="solid"/>
                </a:ln>
                <a:solidFill>
                  <a:srgbClr val="FFFFFF"/>
                </a:solidFill>
                <a:effectLst/>
                <a:latin typeface="Segoe UI" pitchFamily="34" charset="0"/>
                <a:cs typeface="Segoe UI" pitchFamily="34" charset="0"/>
              </a:rPr>
              <a:t>nghiệp</a:t>
            </a:r>
            <a:endParaRPr lang="en-US" sz="1600" b="0" cap="all" spc="0" dirty="0">
              <a:ln w="18415" cmpd="sng">
                <a:solidFill>
                  <a:srgbClr val="FFFFFF"/>
                </a:solidFill>
                <a:prstDash val="solid"/>
              </a:ln>
              <a:solidFill>
                <a:srgbClr val="FFFFFF"/>
              </a:solidFill>
              <a:effectLst/>
              <a:latin typeface="Segoe UI" pitchFamily="34" charset="0"/>
              <a:cs typeface="Segoe UI" pitchFamily="34" charset="0"/>
            </a:endParaRPr>
          </a:p>
        </p:txBody>
      </p:sp>
      <p:cxnSp>
        <p:nvCxnSpPr>
          <p:cNvPr id="15" name="Straight Connector 14"/>
          <p:cNvCxnSpPr/>
          <p:nvPr userDrawn="1"/>
        </p:nvCxnSpPr>
        <p:spPr>
          <a:xfrm>
            <a:off x="4681585" y="4800600"/>
            <a:ext cx="7469056"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4553732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31"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 calcmode="lin" valueType="num">
                                      <p:cBhvr>
                                        <p:cTn id="14" dur="1000" fill="hold"/>
                                        <p:tgtEl>
                                          <p:spTgt spid="6"/>
                                        </p:tgtEl>
                                        <p:attrNameLst>
                                          <p:attrName>style.rotation</p:attrName>
                                        </p:attrNameLst>
                                      </p:cBhvr>
                                      <p:tavLst>
                                        <p:tav tm="0">
                                          <p:val>
                                            <p:fltVal val="90"/>
                                          </p:val>
                                        </p:tav>
                                        <p:tav tm="100000">
                                          <p:val>
                                            <p:fltVal val="0"/>
                                          </p:val>
                                        </p:tav>
                                      </p:tavLst>
                                    </p:anim>
                                    <p:animEffect transition="in" filter="fade">
                                      <p:cBhvr>
                                        <p:cTn id="15" dur="1000"/>
                                        <p:tgtEl>
                                          <p:spTgt spid="6"/>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1000"/>
                                        <p:tgtEl>
                                          <p:spTgt spid="3">
                                            <p:txEl>
                                              <p:pRg st="0" end="0"/>
                                            </p:txEl>
                                          </p:spTgt>
                                        </p:tgtEl>
                                      </p:cBhvr>
                                    </p:animEffect>
                                    <p:anim calcmode="lin" valueType="num">
                                      <p:cBhvr>
                                        <p:cTn id="2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7"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61BFD7-1BFB-4165-B6C8-93BD150BB7E4}" type="datetimeFigureOut">
              <a:rPr lang="en-US" smtClean="0"/>
              <a:t>10/13/20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192420893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50"/>
            <a:ext cx="4010040"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5493" y="273052"/>
            <a:ext cx="681389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4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61BFD7-1BFB-4165-B6C8-93BD150BB7E4}" type="datetimeFigureOut">
              <a:rPr lang="en-US" smtClean="0"/>
              <a:t>10/13/20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405963590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61BFD7-1BFB-4165-B6C8-93BD150BB7E4}" type="datetimeFigureOut">
              <a:rPr lang="en-US" smtClean="0"/>
              <a:t>10/13/20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383765948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61BFD7-1BFB-4165-B6C8-93BD150BB7E4}"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224850056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40"/>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2" y="274640"/>
            <a:ext cx="8024309"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61BFD7-1BFB-4165-B6C8-93BD150BB7E4}"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202542669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10"/>
          </p:nvPr>
        </p:nvSpPr>
        <p:spPr>
          <a:xfrm>
            <a:off x="-1929897" y="6188077"/>
            <a:ext cx="2844059" cy="365125"/>
          </a:xfrm>
          <a:prstGeom prst="rect">
            <a:avLst/>
          </a:prstGeom>
        </p:spPr>
        <p:txBody>
          <a:bodyPr/>
          <a:lstStyle>
            <a:lvl1pPr>
              <a:defRPr/>
            </a:lvl1pPr>
          </a:lstStyle>
          <a:p>
            <a:pPr>
              <a:defRPr/>
            </a:pPr>
            <a:fld id="{587C0512-7E02-4E40-BD9C-21FAB99329CB}"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D61BFD7-1BFB-4165-B6C8-93BD150BB7E4}" type="datetimeFigureOut">
              <a:rPr lang="en-US" smtClean="0"/>
              <a:t>10/13/20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ACEE26-D979-411F-B229-D9F26BAEDF07}" type="slidenum">
              <a:rPr lang="en-US" smtClean="0"/>
              <a:t>‹#›</a:t>
            </a:fld>
            <a:endParaRPr lang="en-US"/>
          </a:p>
        </p:txBody>
      </p:sp>
      <p:grpSp>
        <p:nvGrpSpPr>
          <p:cNvPr id="7" name="Group 6"/>
          <p:cNvGrpSpPr/>
          <p:nvPr userDrawn="1"/>
        </p:nvGrpSpPr>
        <p:grpSpPr>
          <a:xfrm>
            <a:off x="0" y="12700"/>
            <a:ext cx="12240699" cy="6845300"/>
            <a:chOff x="0" y="12700"/>
            <a:chExt cx="12213597" cy="6845300"/>
          </a:xfrm>
        </p:grpSpPr>
        <p:pic>
          <p:nvPicPr>
            <p:cNvPr id="8" name="Picture 7"/>
            <p:cNvPicPr>
              <a:picLocks/>
            </p:cNvPicPr>
            <p:nvPr>
              <p:custDataLst>
                <p:tags r:id="rId1"/>
              </p:custDataLst>
            </p:nvPr>
          </p:nvPicPr>
          <p:blipFill>
            <a:blip r:embed="rId4" cstate="email">
              <a:extLst>
                <a:ext uri="{28A0092B-C50C-407E-A947-70E740481C1C}">
                  <a14:useLocalDpi xmlns:a14="http://schemas.microsoft.com/office/drawing/2010/main"/>
                </a:ext>
              </a:extLst>
            </a:blip>
            <a:stretch>
              <a:fillRect/>
            </a:stretch>
          </p:blipFill>
          <p:spPr bwMode="auto">
            <a:xfrm>
              <a:off x="3069597" y="12700"/>
              <a:ext cx="9144000" cy="6845300"/>
            </a:xfrm>
            <a:prstGeom prst="rect">
              <a:avLst/>
            </a:prstGeom>
          </p:spPr>
        </p:pic>
        <p:pic>
          <p:nvPicPr>
            <p:cNvPr id="9" name="Picture 8"/>
            <p:cNvPicPr>
              <a:picLocks/>
            </p:cNvPicPr>
            <p:nvPr>
              <p:custDataLst>
                <p:tags r:id="rId2"/>
              </p:custDataLst>
            </p:nvPr>
          </p:nvPicPr>
          <p:blipFill rotWithShape="1">
            <a:blip r:embed="rId4">
              <a:extLst>
                <a:ext uri="{28A0092B-C50C-407E-A947-70E740481C1C}">
                  <a14:useLocalDpi xmlns:a14="http://schemas.microsoft.com/office/drawing/2010/main"/>
                </a:ext>
              </a:extLst>
            </a:blip>
            <a:srcRect r="90861"/>
            <a:stretch/>
          </p:blipFill>
          <p:spPr bwMode="auto">
            <a:xfrm>
              <a:off x="0" y="12700"/>
              <a:ext cx="3069597" cy="6845300"/>
            </a:xfrm>
            <a:prstGeom prst="rect">
              <a:avLst/>
            </a:prstGeom>
          </p:spPr>
        </p:pic>
      </p:grpSp>
      <p:pic>
        <p:nvPicPr>
          <p:cNvPr id="6" name="Picture 2" descr="Image result for thanks"/>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360612" y="4155743"/>
            <a:ext cx="4419600" cy="2702257"/>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nvGrpSpPr>
          <p:cNvPr id="11" name="Group 10"/>
          <p:cNvGrpSpPr/>
          <p:nvPr userDrawn="1"/>
        </p:nvGrpSpPr>
        <p:grpSpPr>
          <a:xfrm>
            <a:off x="645390" y="2542160"/>
            <a:ext cx="2243139" cy="4371824"/>
            <a:chOff x="-2798010" y="2616804"/>
            <a:chExt cx="2238173" cy="4371824"/>
          </a:xfrm>
        </p:grpSpPr>
        <p:sp>
          <p:nvSpPr>
            <p:cNvPr id="12" name="Freeform 11"/>
            <p:cNvSpPr/>
            <p:nvPr/>
          </p:nvSpPr>
          <p:spPr>
            <a:xfrm>
              <a:off x="-2468880" y="3032760"/>
              <a:ext cx="1737360" cy="1935480"/>
            </a:xfrm>
            <a:custGeom>
              <a:avLst/>
              <a:gdLst>
                <a:gd name="connsiteX0" fmla="*/ 0 w 1737360"/>
                <a:gd name="connsiteY0" fmla="*/ 0 h 1935480"/>
                <a:gd name="connsiteX1" fmla="*/ 228600 w 1737360"/>
                <a:gd name="connsiteY1" fmla="*/ 1158240 h 1935480"/>
                <a:gd name="connsiteX2" fmla="*/ 701040 w 1737360"/>
                <a:gd name="connsiteY2" fmla="*/ 1524000 h 1935480"/>
                <a:gd name="connsiteX3" fmla="*/ 1432560 w 1737360"/>
                <a:gd name="connsiteY3" fmla="*/ 1935480 h 1935480"/>
                <a:gd name="connsiteX4" fmla="*/ 1737360 w 1737360"/>
                <a:gd name="connsiteY4" fmla="*/ 1844040 h 1935480"/>
                <a:gd name="connsiteX5" fmla="*/ 1706880 w 1737360"/>
                <a:gd name="connsiteY5" fmla="*/ 1676400 h 1935480"/>
                <a:gd name="connsiteX6" fmla="*/ 1706880 w 1737360"/>
                <a:gd name="connsiteY6" fmla="*/ 1234440 h 1935480"/>
                <a:gd name="connsiteX7" fmla="*/ 1493520 w 1737360"/>
                <a:gd name="connsiteY7" fmla="*/ 899160 h 1935480"/>
                <a:gd name="connsiteX8" fmla="*/ 1036320 w 1737360"/>
                <a:gd name="connsiteY8" fmla="*/ 701040 h 1935480"/>
                <a:gd name="connsiteX9" fmla="*/ 350520 w 1737360"/>
                <a:gd name="connsiteY9" fmla="*/ 259080 h 1935480"/>
                <a:gd name="connsiteX10" fmla="*/ 0 w 1737360"/>
                <a:gd name="connsiteY10" fmla="*/ 0 h 1935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7360" h="1935480">
                  <a:moveTo>
                    <a:pt x="0" y="0"/>
                  </a:moveTo>
                  <a:lnTo>
                    <a:pt x="228600" y="1158240"/>
                  </a:lnTo>
                  <a:lnTo>
                    <a:pt x="701040" y="1524000"/>
                  </a:lnTo>
                  <a:lnTo>
                    <a:pt x="1432560" y="1935480"/>
                  </a:lnTo>
                  <a:lnTo>
                    <a:pt x="1737360" y="1844040"/>
                  </a:lnTo>
                  <a:lnTo>
                    <a:pt x="1706880" y="1676400"/>
                  </a:lnTo>
                  <a:lnTo>
                    <a:pt x="1706880" y="1234440"/>
                  </a:lnTo>
                  <a:lnTo>
                    <a:pt x="1493520" y="899160"/>
                  </a:lnTo>
                  <a:lnTo>
                    <a:pt x="1036320" y="701040"/>
                  </a:lnTo>
                  <a:lnTo>
                    <a:pt x="350520" y="259080"/>
                  </a:lnTo>
                  <a:lnTo>
                    <a:pt x="0" y="0"/>
                  </a:lnTo>
                  <a:close/>
                </a:path>
              </a:pathLst>
            </a:custGeom>
            <a:solidFill>
              <a:schemeClr val="bg1"/>
            </a:solidFill>
            <a:ln>
              <a:noFill/>
            </a:ln>
          </p:spPr>
          <p:txBody>
            <a:bodyPr wrap="none" rtlCol="0" anchor="ctr">
              <a:noAutofit/>
            </a:bodyPr>
            <a:lstStyle/>
            <a:p>
              <a:pPr algn="just">
                <a:lnSpc>
                  <a:spcPct val="120000"/>
                </a:lnSpc>
                <a:spcBef>
                  <a:spcPts val="600"/>
                </a:spcBef>
              </a:pPr>
              <a:endParaRPr lang="vi-VN" sz="2400" b="1">
                <a:latin typeface="Segoe UI" pitchFamily="34" charset="0"/>
                <a:ea typeface="Segoe UI" pitchFamily="34" charset="0"/>
                <a:cs typeface="Segoe UI" pitchFamily="34" charset="0"/>
              </a:endParaRPr>
            </a:p>
          </p:txBody>
        </p:sp>
        <p:grpSp>
          <p:nvGrpSpPr>
            <p:cNvPr id="13" name="Group 12"/>
            <p:cNvGrpSpPr/>
            <p:nvPr/>
          </p:nvGrpSpPr>
          <p:grpSpPr>
            <a:xfrm>
              <a:off x="-2798010" y="2616804"/>
              <a:ext cx="2238173" cy="4371824"/>
              <a:chOff x="100462" y="2616804"/>
              <a:chExt cx="2238173" cy="4371824"/>
            </a:xfrm>
          </p:grpSpPr>
          <p:grpSp>
            <p:nvGrpSpPr>
              <p:cNvPr id="14" name="Group 13"/>
              <p:cNvGrpSpPr/>
              <p:nvPr/>
            </p:nvGrpSpPr>
            <p:grpSpPr>
              <a:xfrm>
                <a:off x="100462" y="2616804"/>
                <a:ext cx="2238173" cy="3972506"/>
                <a:chOff x="-84753" y="2896722"/>
                <a:chExt cx="2238173" cy="3972506"/>
              </a:xfrm>
            </p:grpSpPr>
            <p:sp>
              <p:nvSpPr>
                <p:cNvPr id="16" name="Freeform 15"/>
                <p:cNvSpPr/>
                <p:nvPr/>
              </p:nvSpPr>
              <p:spPr>
                <a:xfrm>
                  <a:off x="196771" y="3252486"/>
                  <a:ext cx="114172" cy="1400537"/>
                </a:xfrm>
                <a:custGeom>
                  <a:avLst/>
                  <a:gdLst>
                    <a:gd name="connsiteX0" fmla="*/ 0 w 57873"/>
                    <a:gd name="connsiteY0" fmla="*/ 0 h 1400537"/>
                    <a:gd name="connsiteX1" fmla="*/ 57873 w 57873"/>
                    <a:gd name="connsiteY1" fmla="*/ 1400537 h 1400537"/>
                    <a:gd name="connsiteX2" fmla="*/ 57873 w 57873"/>
                    <a:gd name="connsiteY2" fmla="*/ 1400537 h 1400537"/>
                    <a:gd name="connsiteX3" fmla="*/ 46298 w 57873"/>
                    <a:gd name="connsiteY3" fmla="*/ 57873 h 1400537"/>
                    <a:gd name="connsiteX4" fmla="*/ 0 w 57873"/>
                    <a:gd name="connsiteY4" fmla="*/ 0 h 1400537"/>
                    <a:gd name="connsiteX0" fmla="*/ 0 w 83739"/>
                    <a:gd name="connsiteY0" fmla="*/ 0 h 1400537"/>
                    <a:gd name="connsiteX1" fmla="*/ 57873 w 83739"/>
                    <a:gd name="connsiteY1" fmla="*/ 1400537 h 1400537"/>
                    <a:gd name="connsiteX2" fmla="*/ 57873 w 83739"/>
                    <a:gd name="connsiteY2" fmla="*/ 1400537 h 1400537"/>
                    <a:gd name="connsiteX3" fmla="*/ 83646 w 83739"/>
                    <a:gd name="connsiteY3" fmla="*/ 1142730 h 1400537"/>
                    <a:gd name="connsiteX4" fmla="*/ 46298 w 83739"/>
                    <a:gd name="connsiteY4" fmla="*/ 57873 h 1400537"/>
                    <a:gd name="connsiteX5" fmla="*/ 0 w 83739"/>
                    <a:gd name="connsiteY5" fmla="*/ 0 h 1400537"/>
                    <a:gd name="connsiteX0" fmla="*/ 0 w 114172"/>
                    <a:gd name="connsiteY0" fmla="*/ 0 h 1400537"/>
                    <a:gd name="connsiteX1" fmla="*/ 57873 w 114172"/>
                    <a:gd name="connsiteY1" fmla="*/ 1400537 h 1400537"/>
                    <a:gd name="connsiteX2" fmla="*/ 57873 w 114172"/>
                    <a:gd name="connsiteY2" fmla="*/ 1400537 h 1400537"/>
                    <a:gd name="connsiteX3" fmla="*/ 114126 w 114172"/>
                    <a:gd name="connsiteY3" fmla="*/ 1136634 h 1400537"/>
                    <a:gd name="connsiteX4" fmla="*/ 46298 w 114172"/>
                    <a:gd name="connsiteY4" fmla="*/ 57873 h 1400537"/>
                    <a:gd name="connsiteX5" fmla="*/ 0 w 114172"/>
                    <a:gd name="connsiteY5" fmla="*/ 0 h 140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172" h="1400537">
                      <a:moveTo>
                        <a:pt x="0" y="0"/>
                      </a:moveTo>
                      <a:lnTo>
                        <a:pt x="57873" y="1400537"/>
                      </a:lnTo>
                      <a:lnTo>
                        <a:pt x="57873" y="1400537"/>
                      </a:lnTo>
                      <a:cubicBezTo>
                        <a:pt x="57089" y="1327089"/>
                        <a:pt x="116055" y="1360411"/>
                        <a:pt x="114126" y="1136634"/>
                      </a:cubicBezTo>
                      <a:cubicBezTo>
                        <a:pt x="112197" y="912857"/>
                        <a:pt x="55159" y="217848"/>
                        <a:pt x="46298" y="57873"/>
                      </a:cubicBezTo>
                      <a:lnTo>
                        <a:pt x="0" y="0"/>
                      </a:lnTo>
                      <a:close/>
                    </a:path>
                  </a:pathLst>
                </a:custGeom>
                <a:solidFill>
                  <a:schemeClr val="bg1"/>
                </a:solidFill>
                <a:ln>
                  <a:noFill/>
                </a:ln>
              </p:spPr>
              <p:txBody>
                <a:bodyPr wrap="none" rtlCol="0" anchor="ctr">
                  <a:noAutofit/>
                </a:bodyPr>
                <a:lstStyle/>
                <a:p>
                  <a:pPr algn="just">
                    <a:lnSpc>
                      <a:spcPct val="120000"/>
                    </a:lnSpc>
                    <a:spcBef>
                      <a:spcPts val="600"/>
                    </a:spcBef>
                  </a:pPr>
                  <a:endParaRPr lang="vi-VN" sz="2400" b="1">
                    <a:latin typeface="Segoe UI" pitchFamily="34" charset="0"/>
                    <a:ea typeface="Segoe UI" pitchFamily="34" charset="0"/>
                    <a:cs typeface="Segoe UI" pitchFamily="34" charset="0"/>
                  </a:endParaRPr>
                </a:p>
              </p:txBody>
            </p:sp>
            <p:pic>
              <p:nvPicPr>
                <p:cNvPr id="17" name="Picture 2"/>
                <p:cNvPicPr>
                  <a:picLocks noChangeAspect="1" noChangeArrowheads="1"/>
                </p:cNvPicPr>
                <p:nvPr/>
              </p:nvPicPr>
              <p:blipFill rotWithShape="1">
                <a:blip r:embed="rId6" cstate="email">
                  <a:clrChange>
                    <a:clrFrom>
                      <a:srgbClr val="FFFFFF"/>
                    </a:clrFrom>
                    <a:clrTo>
                      <a:srgbClr val="FFFFFF">
                        <a:alpha val="0"/>
                      </a:srgbClr>
                    </a:clrTo>
                  </a:clrChange>
                  <a:extLst>
                    <a:ext uri="{BEBA8EAE-BF5A-486C-A8C5-ECC9F3942E4B}">
                      <a14:imgProps xmlns:a14="http://schemas.microsoft.com/office/drawing/2010/main">
                        <a14:imgLayer r:embed="rId7">
                          <a14:imgEffect>
                            <a14:backgroundRemoval t="1966" b="96151" l="24898" r="76658">
                              <a14:foregroundMark x1="30139" y1="9337" x2="46274" y2="16216"/>
                              <a14:foregroundMark x1="46274" y1="17609" x2="54464" y2="23014"/>
                              <a14:foregroundMark x1="56921" y1="29894" x2="69533" y2="34316"/>
                              <a14:foregroundMark x1="69861" y1="35627" x2="69533" y2="63554"/>
                              <a14:foregroundMark x1="68223" y1="62735" x2="70352" y2="43325"/>
                              <a14:foregroundMark x1="71171" y1="38084" x2="71990" y2="51515"/>
                              <a14:foregroundMark x1="66830" y1="41360" x2="67649" y2="52334"/>
                              <a14:foregroundMark x1="68468" y1="43571" x2="48485" y2="34562"/>
                              <a14:foregroundMark x1="69533" y1="48239" x2="62408" y2="37592"/>
                              <a14:foregroundMark x1="63554" y1="38657" x2="66257" y2="47174"/>
                              <a14:foregroundMark x1="53153" y1="19492" x2="54464" y2="23014"/>
                              <a14:foregroundMark x1="27109" y1="8272" x2="29566" y2="50942"/>
                              <a14:foregroundMark x1="31777" y1="40868" x2="30631" y2="20066"/>
                              <a14:foregroundMark x1="28174" y1="8845" x2="29566" y2="42506"/>
                              <a14:foregroundMark x1="36691" y1="46847" x2="42424" y2="48485"/>
                              <a14:foregroundMark x1="45455" y1="56429" x2="46519" y2="60033"/>
                              <a14:foregroundMark x1="49877" y1="44144" x2="58886" y2="65766"/>
                              <a14:foregroundMark x1="44799" y1="56429" x2="44881" y2="52252"/>
                              <a14:foregroundMark x1="64046" y1="38903" x2="62326" y2="45127"/>
                              <a14:foregroundMark x1="65684" y1="38002" x2="63964" y2="43735"/>
                              <a14:foregroundMark x1="62981" y1="38084" x2="63554" y2="41687"/>
                              <a14:foregroundMark x1="64619" y1="37838" x2="62162" y2="40295"/>
                              <a14:foregroundMark x1="64373" y1="38084" x2="65192" y2="44554"/>
                              <a14:foregroundMark x1="62735" y1="38903" x2="66257" y2="41360"/>
                              <a14:foregroundMark x1="66011" y1="45373" x2="69124" y2="50696"/>
                              <a14:foregroundMark x1="67813" y1="44963" x2="69042" y2="50123"/>
                              <a14:foregroundMark x1="69042" y1="44554" x2="69533" y2="50041"/>
                              <a14:foregroundMark x1="69451" y1="44308" x2="69861" y2="50041"/>
                              <a14:foregroundMark x1="69861" y1="45946" x2="69943" y2="51843"/>
                              <a14:foregroundMark x1="69697" y1="45536" x2="69861" y2="51515"/>
                              <a14:foregroundMark x1="69861" y1="46192" x2="70516" y2="49877"/>
                              <a14:foregroundMark x1="71499" y1="51351" x2="66011" y2="47830"/>
                              <a14:foregroundMark x1="64865" y1="38657" x2="62408" y2="41360"/>
                              <a14:foregroundMark x1="61753" y1="38247" x2="64373" y2="41933"/>
                              <a14:foregroundMark x1="59951" y1="38411" x2="66011" y2="41278"/>
                              <a14:foregroundMark x1="65684" y1="37265" x2="63964" y2="41360"/>
                              <a14:foregroundMark x1="59541" y1="37428" x2="61179" y2="42506"/>
                              <a14:foregroundMark x1="61753" y1="38411" x2="64373" y2="43489"/>
                              <a14:foregroundMark x1="62735" y1="39230" x2="62981" y2="41933"/>
                              <a14:foregroundMark x1="61507" y1="37674" x2="62817" y2="43735"/>
                              <a14:foregroundMark x1="61998" y1="38084" x2="63145" y2="42097"/>
                              <a14:foregroundMark x1="61589" y1="38247" x2="63145" y2="42670"/>
                              <a14:foregroundMark x1="62408" y1="37428" x2="64046" y2="42916"/>
                              <a14:foregroundMark x1="62981" y1="37674" x2="65029" y2="43489"/>
                              <a14:foregroundMark x1="63145" y1="35790" x2="66093" y2="44144"/>
                              <a14:foregroundMark x1="64455" y1="37265" x2="66257" y2="45536"/>
                              <a14:foregroundMark x1="64373" y1="37838" x2="67240" y2="43079"/>
                              <a14:foregroundMark x1="62981" y1="38411" x2="62817" y2="43079"/>
                              <a14:foregroundMark x1="62817" y1="42097" x2="65192" y2="45536"/>
                              <a14:foregroundMark x1="28501" y1="26454" x2="29566" y2="42752"/>
                              <a14:foregroundMark x1="26863" y1="5815" x2="33170" y2="93939"/>
                              <a14:foregroundMark x1="27355" y1="4996" x2="27109" y2="8026"/>
                              <a14:foregroundMark x1="61916" y1="36773" x2="66749" y2="41769"/>
                              <a14:foregroundMark x1="65192" y1="34889" x2="67322" y2="46192"/>
                              <a14:foregroundMark x1="68468" y1="41032" x2="69206" y2="52334"/>
                              <a14:foregroundMark x1="70762" y1="46028" x2="70188" y2="51761"/>
                              <a14:foregroundMark x1="71335" y1="47174" x2="69042" y2="52170"/>
                              <a14:foregroundMark x1="71744" y1="51188" x2="65438" y2="48157"/>
                              <a14:foregroundMark x1="67158" y1="47748" x2="70188" y2="49877"/>
                              <a14:foregroundMark x1="71581" y1="52334" x2="62326" y2="36036"/>
                              <a14:foregroundMark x1="62572" y1="35299" x2="66339" y2="40049"/>
                              <a14:foregroundMark x1="64455" y1="35053" x2="65602" y2="41196"/>
                              <a14:foregroundMark x1="64619" y1="35872" x2="66175" y2="45045"/>
                              <a14:foregroundMark x1="62899" y1="38329" x2="65192" y2="44636"/>
                              <a14:foregroundMark x1="63145" y1="37183" x2="65029" y2="44308"/>
                              <a14:foregroundMark x1="62162" y1="37183" x2="67158" y2="46765"/>
                              <a14:foregroundMark x1="63309" y1="35463" x2="68059" y2="52334"/>
                              <a14:foregroundMark x1="65192" y1="40868" x2="70434" y2="50450"/>
                              <a14:foregroundMark x1="68059" y1="41769" x2="69451" y2="50205"/>
                              <a14:foregroundMark x1="67158" y1="41605" x2="68468" y2="52744"/>
                              <a14:foregroundMark x1="68468" y1="47174" x2="69861" y2="54218"/>
                              <a14:foregroundMark x1="68059" y1="44881" x2="69451" y2="53481"/>
                              <a14:foregroundMark x1="69206" y1="45618" x2="70434" y2="55201"/>
                              <a14:foregroundMark x1="68632" y1="45618" x2="70598" y2="54054"/>
                              <a14:foregroundMark x1="69861" y1="47748" x2="69861" y2="53317"/>
                              <a14:foregroundMark x1="69861" y1="46765" x2="69861" y2="51351"/>
                              <a14:foregroundMark x1="70598" y1="45618" x2="70598" y2="52170"/>
                              <a14:foregroundMark x1="70598" y1="48894" x2="71007" y2="53645"/>
                              <a14:foregroundMark x1="70434" y1="45455" x2="70434" y2="49304"/>
                              <a14:foregroundMark x1="70434" y1="46355" x2="70434" y2="54218"/>
                              <a14:foregroundMark x1="70434" y1="46929" x2="70598" y2="52170"/>
                              <a14:foregroundMark x1="70598" y1="47338" x2="70598" y2="53890"/>
                              <a14:foregroundMark x1="70188" y1="44472" x2="70188" y2="52170"/>
                              <a14:foregroundMark x1="70188" y1="43898" x2="70762" y2="52744"/>
                              <a14:foregroundMark x1="70434" y1="47748" x2="70762" y2="53071"/>
                              <a14:foregroundMark x1="69861" y1="43161" x2="70025" y2="50450"/>
                              <a14:foregroundMark x1="66175" y1="40459" x2="67486" y2="48321"/>
                              <a14:foregroundMark x1="65192" y1="35872" x2="67895" y2="47174"/>
                              <a14:foregroundMark x1="63882" y1="36036" x2="66585" y2="44308"/>
                              <a14:foregroundMark x1="64292" y1="38903" x2="65602" y2="45209"/>
                              <a14:foregroundMark x1="63882" y1="38739" x2="65766" y2="45209"/>
                              <a14:foregroundMark x1="64046" y1="39066" x2="65192" y2="44308"/>
                              <a14:foregroundMark x1="63882" y1="41032" x2="65029" y2="45618"/>
                              <a14:foregroundMark x1="64292" y1="41605" x2="65602" y2="46929"/>
                              <a14:foregroundMark x1="70188" y1="46765" x2="70025" y2="53972"/>
                              <a14:foregroundMark x1="70352" y1="45700" x2="70352" y2="51843"/>
                              <a14:foregroundMark x1="70352" y1="43980" x2="69861" y2="52007"/>
                              <a14:foregroundMark x1="69533" y1="44308" x2="69124" y2="52334"/>
                              <a14:foregroundMark x1="68305" y1="48321" x2="68305" y2="53645"/>
                              <a14:foregroundMark x1="67895" y1="46028" x2="67731" y2="50942"/>
                              <a14:foregroundMark x1="67568" y1="47502" x2="67568" y2="53071"/>
                              <a14:foregroundMark x1="66912" y1="47093" x2="66912" y2="53071"/>
                              <a14:foregroundMark x1="66912" y1="48894" x2="66912" y2="54136"/>
                              <a14:foregroundMark x1="66912" y1="45864" x2="67240" y2="53399"/>
                              <a14:foregroundMark x1="67404" y1="46355" x2="68141" y2="53972"/>
                              <a14:foregroundMark x1="68141" y1="47420" x2="69124" y2="54791"/>
                              <a14:foregroundMark x1="70025" y1="44308" x2="70188" y2="53071"/>
                              <a14:foregroundMark x1="71253" y1="43407" x2="71253" y2="50287"/>
                              <a14:foregroundMark x1="71253" y1="47256" x2="71253" y2="55528"/>
                              <a14:foregroundMark x1="71826" y1="45536" x2="71826" y2="52907"/>
                              <a14:foregroundMark x1="71826" y1="47093" x2="71826" y2="52580"/>
                              <a14:foregroundMark x1="71663" y1="45536" x2="71663" y2="52580"/>
                              <a14:foregroundMark x1="71663" y1="46028" x2="70925" y2="53563"/>
                              <a14:foregroundMark x1="70925" y1="46765" x2="70925" y2="52907"/>
                              <a14:foregroundMark x1="70925" y1="43898" x2="70598" y2="53235"/>
                              <a14:foregroundMark x1="70598" y1="48321" x2="70352" y2="53071"/>
                              <a14:foregroundMark x1="70188" y1="47256" x2="70352" y2="53972"/>
                              <a14:foregroundMark x1="70352" y1="46601" x2="70352" y2="54136"/>
                              <a14:foregroundMark x1="70352" y1="45700" x2="70352" y2="50614"/>
                              <a14:foregroundMark x1="70352" y1="47093" x2="70352" y2="53071"/>
                              <a14:foregroundMark x1="70352" y1="47502" x2="70188" y2="54300"/>
                              <a14:foregroundMark x1="69369" y1="46028" x2="69206" y2="50614"/>
                              <a14:foregroundMark x1="69206" y1="47666" x2="69206" y2="52416"/>
                              <a14:foregroundMark x1="69206" y1="44963" x2="69206" y2="49713"/>
                              <a14:foregroundMark x1="69206" y1="45536" x2="68960" y2="49959"/>
                              <a14:foregroundMark x1="68960" y1="45209" x2="68305" y2="53563"/>
                              <a14:foregroundMark x1="67731" y1="48731" x2="67731" y2="54464"/>
                              <a14:foregroundMark x1="66912" y1="47093" x2="66912" y2="52334"/>
                              <a14:foregroundMark x1="68059" y1="46192" x2="68468" y2="52334"/>
                              <a14:foregroundMark x1="69369" y1="48321" x2="69861" y2="52580"/>
                              <a14:foregroundMark x1="70598" y1="47256" x2="70925" y2="52907"/>
                              <a14:foregroundMark x1="70925" y1="49386" x2="71417" y2="55528"/>
                              <a14:foregroundMark x1="66667" y1="39885" x2="66667" y2="43079"/>
                              <a14:foregroundMark x1="63882" y1="36364" x2="63882" y2="44144"/>
                              <a14:foregroundMark x1="27518" y1="8108" x2="28583" y2="27518"/>
                              <a14:foregroundMark x1="27846" y1="9091" x2="27928" y2="15889"/>
                              <a14:foregroundMark x1="28256" y1="9091" x2="27928" y2="15233"/>
                              <a14:foregroundMark x1="27928" y1="9582" x2="27928" y2="15315"/>
                              <a14:foregroundMark x1="27518" y1="8518" x2="28583" y2="33743"/>
                              <a14:foregroundMark x1="28010" y1="9500" x2="28256" y2="33170"/>
                              <a14:foregroundMark x1="29238" y1="17199" x2="29238" y2="27027"/>
                              <a14:foregroundMark x1="28829" y1="20147" x2="28665" y2="29484"/>
                              <a14:foregroundMark x1="28665" y1="18509" x2="28665" y2="29975"/>
                              <a14:foregroundMark x1="28419" y1="18591" x2="28337" y2="29730"/>
                              <a14:foregroundMark x1="28256" y1="16462" x2="28256" y2="25471"/>
                              <a14:foregroundMark x1="27437" y1="9173" x2="27437" y2="20147"/>
                              <a14:foregroundMark x1="28010" y1="9337" x2="28337" y2="26454"/>
                              <a14:foregroundMark x1="28665" y1="8681" x2="28665" y2="17690"/>
                              <a14:foregroundMark x1="27928" y1="9582" x2="27928" y2="16871"/>
                              <a14:foregroundMark x1="27928" y1="10074" x2="27928" y2="16380"/>
                              <a14:foregroundMark x1="27928" y1="9910" x2="28092" y2="16953"/>
                              <a14:foregroundMark x1="27518" y1="10319" x2="28993" y2="23260"/>
                              <a14:foregroundMark x1="27764" y1="16462" x2="28092" y2="24652"/>
                              <a14:foregroundMark x1="27928" y1="18755" x2="27928" y2="22113"/>
                              <a14:foregroundMark x1="27682" y1="19165" x2="28010" y2="23915"/>
                              <a14:foregroundMark x1="29238" y1="36773" x2="28911" y2="43571"/>
                              <a14:foregroundMark x1="28829" y1="37183" x2="28829" y2="41769"/>
                              <a14:foregroundMark x1="28501" y1="36691" x2="28665" y2="40704"/>
                              <a14:foregroundMark x1="28665" y1="34562" x2="29566" y2="42015"/>
                              <a14:foregroundMark x1="29566" y1="33415" x2="30221" y2="41114"/>
                              <a14:foregroundMark x1="30221" y1="32187" x2="30631" y2="40459"/>
                              <a14:foregroundMark x1="30631" y1="26699" x2="30631" y2="33989"/>
                              <a14:foregroundMark x1="29484" y1="26699" x2="29484" y2="34808"/>
                              <a14:foregroundMark x1="28993" y1="24980" x2="29075" y2="33088"/>
                              <a14:foregroundMark x1="28501" y1="23833" x2="28501" y2="32596"/>
                              <a14:foregroundMark x1="28501" y1="23260" x2="29075" y2="33661"/>
                              <a14:foregroundMark x1="28419" y1="22932" x2="28419" y2="29975"/>
                              <a14:foregroundMark x1="28419" y1="21048" x2="28665" y2="31695"/>
                              <a14:foregroundMark x1="27928" y1="24161" x2="28419" y2="33907"/>
                              <a14:foregroundMark x1="28419" y1="24324" x2="30303" y2="36937"/>
                              <a14:backgroundMark x1="26044" y1="32596" x2="27764" y2="70844"/>
                              <a14:backgroundMark x1="33661" y1="54300" x2="36118" y2="74283"/>
                              <a14:backgroundMark x1="30958" y1="4423" x2="55610" y2="12940"/>
                              <a14:backgroundMark x1="51515" y1="11548" x2="67322" y2="26044"/>
                              <a14:backgroundMark x1="61916" y1="27191" x2="71744" y2="26618"/>
                              <a14:backgroundMark x1="69533" y1="6388" x2="71744" y2="19247"/>
                              <a14:backgroundMark x1="75020" y1="32924" x2="74201" y2="94267"/>
                              <a14:backgroundMark x1="70925" y1="92056" x2="38575" y2="91237"/>
                              <a14:backgroundMark x1="32023" y1="94758" x2="26044" y2="7699"/>
                              <a14:backgroundMark x1="31450" y1="53972" x2="34480" y2="93694"/>
                              <a14:backgroundMark x1="38575" y1="94758" x2="59132" y2="95086"/>
                              <a14:backgroundMark x1="37265" y1="58067" x2="45209" y2="80835"/>
                              <a14:backgroundMark x1="43243" y1="71007" x2="67649" y2="81081"/>
                              <a14:backgroundMark x1="70106" y1="73464" x2="40213" y2="84685"/>
                            </a14:backgroundRemoval>
                          </a14:imgEffect>
                        </a14:imgLayer>
                      </a14:imgProps>
                    </a:ext>
                    <a:ext uri="{28A0092B-C50C-407E-A947-70E740481C1C}">
                      <a14:useLocalDpi xmlns:a14="http://schemas.microsoft.com/office/drawing/2010/main"/>
                    </a:ext>
                  </a:extLst>
                </a:blip>
                <a:srcRect l="20048" r="23612"/>
                <a:stretch/>
              </p:blipFill>
              <p:spPr bwMode="auto">
                <a:xfrm>
                  <a:off x="-84753" y="2896722"/>
                  <a:ext cx="2238173" cy="3972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5" name="Picture 3"/>
              <p:cNvPicPr>
                <a:picLocks noChangeAspect="1" noChangeArrowheads="1"/>
              </p:cNvPicPr>
              <p:nvPr/>
            </p:nvPicPr>
            <p:blipFill rotWithShape="1">
              <a:blip r:embed="rId8" cstate="email">
                <a:clrChange>
                  <a:clrFrom>
                    <a:srgbClr val="CBC9CC"/>
                  </a:clrFrom>
                  <a:clrTo>
                    <a:srgbClr val="CBC9CC">
                      <a:alpha val="0"/>
                    </a:srgbClr>
                  </a:clrTo>
                </a:clrChange>
                <a:extLst>
                  <a:ext uri="{BEBA8EAE-BF5A-486C-A8C5-ECC9F3942E4B}">
                    <a14:imgProps xmlns:a14="http://schemas.microsoft.com/office/drawing/2010/main">
                      <a14:imgLayer r:embed="rId9">
                        <a14:imgEffect>
                          <a14:backgroundRemoval t="2439" b="97073" l="9016" r="67213"/>
                        </a14:imgEffect>
                      </a14:imgLayer>
                    </a14:imgProps>
                  </a:ext>
                  <a:ext uri="{28A0092B-C50C-407E-A947-70E740481C1C}">
                    <a14:useLocalDpi xmlns:a14="http://schemas.microsoft.com/office/drawing/2010/main"/>
                  </a:ext>
                </a:extLst>
              </a:blip>
              <a:srcRect/>
              <a:stretch/>
            </p:blipFill>
            <p:spPr bwMode="auto">
              <a:xfrm>
                <a:off x="100462" y="5057191"/>
                <a:ext cx="1150930" cy="193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395625612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2485" y="274638"/>
            <a:ext cx="8836899" cy="487362"/>
          </a:xfrm>
        </p:spPr>
        <p:txBody>
          <a:bodyPr>
            <a:noAutofit/>
          </a:bodyPr>
          <a:lstStyle>
            <a:lvl1pPr algn="r">
              <a:defRPr sz="28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dirty="0"/>
              <a:t>Click to edit Master title style</a:t>
            </a:r>
          </a:p>
        </p:txBody>
      </p:sp>
      <p:sp>
        <p:nvSpPr>
          <p:cNvPr id="3" name="Content Placeholder 2"/>
          <p:cNvSpPr>
            <a:spLocks noGrp="1"/>
          </p:cNvSpPr>
          <p:nvPr>
            <p:ph idx="1"/>
          </p:nvPr>
        </p:nvSpPr>
        <p:spPr>
          <a:xfrm>
            <a:off x="609442" y="1066800"/>
            <a:ext cx="10969942" cy="5257800"/>
          </a:xfrm>
        </p:spPr>
        <p:txBody>
          <a:bodyPr>
            <a:normAutofit/>
          </a:bodyPr>
          <a:lstStyle>
            <a:lvl1pPr marL="342900" indent="-342900">
              <a:buClr>
                <a:srgbClr val="FF5A33"/>
              </a:buClr>
              <a:buFont typeface="Wingdings" pitchFamily="2" charset="2"/>
              <a:buChar char="q"/>
              <a:defRPr sz="2800">
                <a:latin typeface="Segoe UI" pitchFamily="34" charset="0"/>
                <a:cs typeface="Segoe UI" pitchFamily="34" charset="0"/>
              </a:defRPr>
            </a:lvl1pPr>
            <a:lvl2pPr marL="742950" indent="-285750">
              <a:buClr>
                <a:srgbClr val="FF5A33"/>
              </a:buClr>
              <a:buFont typeface="Wingdings" pitchFamily="2" charset="2"/>
              <a:buChar char="v"/>
              <a:defRPr sz="2400">
                <a:latin typeface="Segoe UI" pitchFamily="34" charset="0"/>
                <a:cs typeface="Segoe UI" pitchFamily="34" charset="0"/>
              </a:defRPr>
            </a:lvl2pPr>
            <a:lvl3pPr marL="1143000" indent="-228600">
              <a:buClr>
                <a:srgbClr val="FF5A33"/>
              </a:buClr>
              <a:buFont typeface="Wingdings" pitchFamily="2" charset="2"/>
              <a:buChar char="Ø"/>
              <a:defRPr sz="2000">
                <a:latin typeface="Segoe UI" pitchFamily="34" charset="0"/>
                <a:cs typeface="Segoe UI" pitchFamily="34" charset="0"/>
              </a:defRPr>
            </a:lvl3pPr>
            <a:lvl4pPr marL="1600200" indent="-228600">
              <a:buClr>
                <a:srgbClr val="FF5A33"/>
              </a:buClr>
              <a:buFont typeface="Wingdings" pitchFamily="2" charset="2"/>
              <a:buChar char="ü"/>
              <a:defRPr sz="1800">
                <a:latin typeface="Segoe UI" pitchFamily="34" charset="0"/>
                <a:cs typeface="Segoe UI" pitchFamily="34" charset="0"/>
              </a:defRPr>
            </a:lvl4pPr>
            <a:lvl5pPr marL="2057400" indent="-228600">
              <a:buClr>
                <a:srgbClr val="FF5A33"/>
              </a:buClr>
              <a:buFont typeface="Wingdings" pitchFamily="2" charset="2"/>
              <a:buChar char="§"/>
              <a:defRPr sz="1800">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D61BFD7-1BFB-4165-B6C8-93BD150BB7E4}"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51" y="218718"/>
            <a:ext cx="2104236" cy="548806"/>
          </a:xfrm>
          <a:prstGeom prst="rect">
            <a:avLst/>
          </a:prstGeom>
        </p:spPr>
      </p:pic>
      <p:cxnSp>
        <p:nvCxnSpPr>
          <p:cNvPr id="9" name="Straight Connector 8"/>
          <p:cNvCxnSpPr/>
          <p:nvPr userDrawn="1"/>
        </p:nvCxnSpPr>
        <p:spPr>
          <a:xfrm>
            <a:off x="609442" y="838200"/>
            <a:ext cx="10969942"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40011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Objective Layout">
    <p:spTree>
      <p:nvGrpSpPr>
        <p:cNvPr id="1" name=""/>
        <p:cNvGrpSpPr/>
        <p:nvPr/>
      </p:nvGrpSpPr>
      <p:grpSpPr>
        <a:xfrm>
          <a:off x="0" y="0"/>
          <a:ext cx="0" cy="0"/>
          <a:chOff x="0" y="0"/>
          <a:chExt cx="0" cy="0"/>
        </a:xfrm>
      </p:grpSpPr>
      <p:sp>
        <p:nvSpPr>
          <p:cNvPr id="2" name="Title 1"/>
          <p:cNvSpPr>
            <a:spLocks noGrp="1"/>
          </p:cNvSpPr>
          <p:nvPr>
            <p:ph type="title"/>
          </p:nvPr>
        </p:nvSpPr>
        <p:spPr>
          <a:xfrm>
            <a:off x="2742485" y="274638"/>
            <a:ext cx="8836899" cy="487362"/>
          </a:xfrm>
        </p:spPr>
        <p:txBody>
          <a:bodyPr>
            <a:noAutofit/>
          </a:bodyPr>
          <a:lstStyle>
            <a:lvl1pPr algn="r">
              <a:defRPr sz="28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dirty="0"/>
              <a:t>Click to edit Master title style</a:t>
            </a:r>
          </a:p>
        </p:txBody>
      </p:sp>
      <p:sp>
        <p:nvSpPr>
          <p:cNvPr id="3" name="Content Placeholder 2"/>
          <p:cNvSpPr>
            <a:spLocks noGrp="1"/>
          </p:cNvSpPr>
          <p:nvPr>
            <p:ph idx="1"/>
          </p:nvPr>
        </p:nvSpPr>
        <p:spPr>
          <a:xfrm>
            <a:off x="2436812" y="1066800"/>
            <a:ext cx="9142571" cy="5257800"/>
          </a:xfrm>
        </p:spPr>
        <p:txBody>
          <a:bodyPr>
            <a:normAutofit/>
          </a:bodyPr>
          <a:lstStyle>
            <a:lvl1pPr marL="342900" indent="-342900">
              <a:buClr>
                <a:srgbClr val="FF5A33"/>
              </a:buClr>
              <a:buFont typeface="Wingdings" pitchFamily="2" charset="2"/>
              <a:buChar char="¤"/>
              <a:defRPr sz="2800">
                <a:latin typeface="Segoe UI" pitchFamily="34" charset="0"/>
                <a:cs typeface="Segoe UI" pitchFamily="34" charset="0"/>
              </a:defRPr>
            </a:lvl1pPr>
            <a:lvl2pPr marL="742950" indent="-285750">
              <a:buClr>
                <a:srgbClr val="FF5A33"/>
              </a:buClr>
              <a:buFont typeface="Wingdings" pitchFamily="2" charset="2"/>
              <a:buChar char="v"/>
              <a:defRPr sz="2400">
                <a:latin typeface="Segoe UI" pitchFamily="34" charset="0"/>
                <a:cs typeface="Segoe UI" pitchFamily="34" charset="0"/>
              </a:defRPr>
            </a:lvl2pPr>
            <a:lvl3pPr marL="1143000" indent="-228600">
              <a:buClr>
                <a:srgbClr val="FF5A33"/>
              </a:buClr>
              <a:buFont typeface="Wingdings" pitchFamily="2" charset="2"/>
              <a:buChar char="Ø"/>
              <a:defRPr sz="2000">
                <a:latin typeface="Segoe UI" pitchFamily="34" charset="0"/>
                <a:cs typeface="Segoe UI" pitchFamily="34" charset="0"/>
              </a:defRPr>
            </a:lvl3pPr>
            <a:lvl4pPr marL="1600200" indent="-228600">
              <a:buClr>
                <a:srgbClr val="FF5A33"/>
              </a:buClr>
              <a:buFont typeface="Wingdings" pitchFamily="2" charset="2"/>
              <a:buChar char="ü"/>
              <a:defRPr sz="1800">
                <a:latin typeface="Segoe UI" pitchFamily="34" charset="0"/>
                <a:cs typeface="Segoe UI" pitchFamily="34" charset="0"/>
              </a:defRPr>
            </a:lvl4pPr>
            <a:lvl5pPr marL="2057400" indent="-228600">
              <a:buClr>
                <a:srgbClr val="FF5A33"/>
              </a:buClr>
              <a:buFont typeface="Wingdings" pitchFamily="2" charset="2"/>
              <a:buChar char="§"/>
              <a:defRPr sz="1800">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D61BFD7-1BFB-4165-B6C8-93BD150BB7E4}"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51" y="218718"/>
            <a:ext cx="2104236" cy="548806"/>
          </a:xfrm>
          <a:prstGeom prst="rect">
            <a:avLst/>
          </a:prstGeom>
        </p:spPr>
      </p:pic>
      <p:cxnSp>
        <p:nvCxnSpPr>
          <p:cNvPr id="9" name="Straight Connector 8"/>
          <p:cNvCxnSpPr/>
          <p:nvPr userDrawn="1"/>
        </p:nvCxnSpPr>
        <p:spPr>
          <a:xfrm>
            <a:off x="609442" y="838200"/>
            <a:ext cx="10969942"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pic>
        <p:nvPicPr>
          <p:cNvPr id="10" name="Picture 2" descr="D:\Pictures\PNG\present.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03212" y="1501139"/>
            <a:ext cx="2318714" cy="5356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61254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Agenda Layout">
    <p:spTree>
      <p:nvGrpSpPr>
        <p:cNvPr id="1" name=""/>
        <p:cNvGrpSpPr/>
        <p:nvPr/>
      </p:nvGrpSpPr>
      <p:grpSpPr>
        <a:xfrm>
          <a:off x="0" y="0"/>
          <a:ext cx="0" cy="0"/>
          <a:chOff x="0" y="0"/>
          <a:chExt cx="0" cy="0"/>
        </a:xfrm>
      </p:grpSpPr>
      <p:pic>
        <p:nvPicPr>
          <p:cNvPr id="10" name="Picture 2" descr="D:\Pictures\PNG\present.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flipH="1">
            <a:off x="9900340" y="1501140"/>
            <a:ext cx="2318714" cy="5356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742485" y="274638"/>
            <a:ext cx="8836899" cy="487362"/>
          </a:xfrm>
        </p:spPr>
        <p:txBody>
          <a:bodyPr>
            <a:noAutofit/>
          </a:bodyPr>
          <a:lstStyle>
            <a:lvl1pPr algn="r">
              <a:defRPr sz="28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dirty="0"/>
              <a:t>Click to edit Master title style</a:t>
            </a:r>
          </a:p>
        </p:txBody>
      </p:sp>
      <p:sp>
        <p:nvSpPr>
          <p:cNvPr id="3" name="Content Placeholder 2"/>
          <p:cNvSpPr>
            <a:spLocks noGrp="1"/>
          </p:cNvSpPr>
          <p:nvPr>
            <p:ph idx="1"/>
          </p:nvPr>
        </p:nvSpPr>
        <p:spPr>
          <a:xfrm>
            <a:off x="609442" y="1066800"/>
            <a:ext cx="10969942" cy="5257800"/>
          </a:xfrm>
        </p:spPr>
        <p:txBody>
          <a:bodyPr>
            <a:normAutofit/>
          </a:bodyPr>
          <a:lstStyle>
            <a:lvl1pPr marL="342900" indent="-342900">
              <a:buClr>
                <a:srgbClr val="FF5A33"/>
              </a:buClr>
              <a:buFont typeface="Wingdings" pitchFamily="2" charset="2"/>
              <a:buChar char="&amp;"/>
              <a:defRPr sz="2800">
                <a:latin typeface="Segoe UI" pitchFamily="34" charset="0"/>
                <a:cs typeface="Segoe UI" pitchFamily="34" charset="0"/>
              </a:defRPr>
            </a:lvl1pPr>
            <a:lvl2pPr marL="742950" indent="-285750">
              <a:buClr>
                <a:srgbClr val="FF5A33"/>
              </a:buClr>
              <a:buFont typeface="Wingdings" pitchFamily="2" charset="2"/>
              <a:buChar char="v"/>
              <a:defRPr sz="2400">
                <a:latin typeface="Segoe UI" pitchFamily="34" charset="0"/>
                <a:cs typeface="Segoe UI" pitchFamily="34" charset="0"/>
              </a:defRPr>
            </a:lvl2pPr>
            <a:lvl3pPr marL="1143000" indent="-228600">
              <a:buClr>
                <a:srgbClr val="FF5A33"/>
              </a:buClr>
              <a:buFont typeface="Wingdings" pitchFamily="2" charset="2"/>
              <a:buChar char="Ø"/>
              <a:defRPr sz="2000">
                <a:latin typeface="Segoe UI" pitchFamily="34" charset="0"/>
                <a:cs typeface="Segoe UI" pitchFamily="34" charset="0"/>
              </a:defRPr>
            </a:lvl3pPr>
            <a:lvl4pPr marL="1600200" indent="-228600">
              <a:buClr>
                <a:srgbClr val="FF5A33"/>
              </a:buClr>
              <a:buFont typeface="Wingdings" pitchFamily="2" charset="2"/>
              <a:buChar char="ü"/>
              <a:defRPr sz="1800">
                <a:latin typeface="Segoe UI" pitchFamily="34" charset="0"/>
                <a:cs typeface="Segoe UI" pitchFamily="34" charset="0"/>
              </a:defRPr>
            </a:lvl4pPr>
            <a:lvl5pPr marL="2057400" indent="-228600">
              <a:buClr>
                <a:srgbClr val="FF5A33"/>
              </a:buClr>
              <a:buFont typeface="Wingdings" pitchFamily="2" charset="2"/>
              <a:buChar char="§"/>
              <a:defRPr sz="1800">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D61BFD7-1BFB-4165-B6C8-93BD150BB7E4}"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8251" y="218718"/>
            <a:ext cx="2104236" cy="548806"/>
          </a:xfrm>
          <a:prstGeom prst="rect">
            <a:avLst/>
          </a:prstGeom>
        </p:spPr>
      </p:pic>
      <p:cxnSp>
        <p:nvCxnSpPr>
          <p:cNvPr id="9" name="Straight Connector 8"/>
          <p:cNvCxnSpPr/>
          <p:nvPr userDrawn="1"/>
        </p:nvCxnSpPr>
        <p:spPr>
          <a:xfrm>
            <a:off x="609442" y="838200"/>
            <a:ext cx="10969942"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40678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Summary Layout">
    <p:spTree>
      <p:nvGrpSpPr>
        <p:cNvPr id="1" name=""/>
        <p:cNvGrpSpPr/>
        <p:nvPr/>
      </p:nvGrpSpPr>
      <p:grpSpPr>
        <a:xfrm>
          <a:off x="0" y="0"/>
          <a:ext cx="0" cy="0"/>
          <a:chOff x="0" y="0"/>
          <a:chExt cx="0" cy="0"/>
        </a:xfrm>
      </p:grpSpPr>
      <p:pic>
        <p:nvPicPr>
          <p:cNvPr id="4098" name="Picture 2" descr="Related imag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371012" y="914400"/>
            <a:ext cx="1842993"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Pictures\PNG\present.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flipH="1">
            <a:off x="9900340" y="1501140"/>
            <a:ext cx="2318714" cy="5356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742485" y="274638"/>
            <a:ext cx="8836899" cy="487362"/>
          </a:xfrm>
        </p:spPr>
        <p:txBody>
          <a:bodyPr>
            <a:noAutofit/>
          </a:bodyPr>
          <a:lstStyle>
            <a:lvl1pPr algn="r">
              <a:defRPr sz="28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dirty="0"/>
              <a:t>Click to edit Master title style</a:t>
            </a:r>
          </a:p>
        </p:txBody>
      </p:sp>
      <p:sp>
        <p:nvSpPr>
          <p:cNvPr id="3" name="Content Placeholder 2"/>
          <p:cNvSpPr>
            <a:spLocks noGrp="1"/>
          </p:cNvSpPr>
          <p:nvPr>
            <p:ph idx="1"/>
          </p:nvPr>
        </p:nvSpPr>
        <p:spPr>
          <a:xfrm>
            <a:off x="609442" y="1066800"/>
            <a:ext cx="10969942" cy="5257800"/>
          </a:xfrm>
        </p:spPr>
        <p:txBody>
          <a:bodyPr>
            <a:normAutofit/>
          </a:bodyPr>
          <a:lstStyle>
            <a:lvl1pPr marL="342900" indent="-342900">
              <a:buClr>
                <a:srgbClr val="FF5A33"/>
              </a:buClr>
              <a:buFont typeface="Wingdings" pitchFamily="2" charset="2"/>
              <a:buChar char="þ"/>
              <a:defRPr sz="2800">
                <a:latin typeface="Segoe UI" pitchFamily="34" charset="0"/>
                <a:cs typeface="Segoe UI" pitchFamily="34" charset="0"/>
              </a:defRPr>
            </a:lvl1pPr>
            <a:lvl2pPr marL="742950" indent="-285750">
              <a:buClr>
                <a:srgbClr val="FF5A33"/>
              </a:buClr>
              <a:buFont typeface="Wingdings" pitchFamily="2" charset="2"/>
              <a:buChar char="v"/>
              <a:defRPr sz="2400">
                <a:latin typeface="Segoe UI" pitchFamily="34" charset="0"/>
                <a:cs typeface="Segoe UI" pitchFamily="34" charset="0"/>
              </a:defRPr>
            </a:lvl2pPr>
            <a:lvl3pPr marL="1143000" indent="-228600">
              <a:buClr>
                <a:srgbClr val="FF5A33"/>
              </a:buClr>
              <a:buFont typeface="Wingdings" pitchFamily="2" charset="2"/>
              <a:buChar char="Ø"/>
              <a:defRPr sz="2000">
                <a:latin typeface="Segoe UI" pitchFamily="34" charset="0"/>
                <a:cs typeface="Segoe UI" pitchFamily="34" charset="0"/>
              </a:defRPr>
            </a:lvl3pPr>
            <a:lvl4pPr marL="1600200" indent="-228600">
              <a:buClr>
                <a:srgbClr val="FF5A33"/>
              </a:buClr>
              <a:buFont typeface="Wingdings" pitchFamily="2" charset="2"/>
              <a:buChar char="ü"/>
              <a:defRPr sz="1800">
                <a:latin typeface="Segoe UI" pitchFamily="34" charset="0"/>
                <a:cs typeface="Segoe UI" pitchFamily="34" charset="0"/>
              </a:defRPr>
            </a:lvl4pPr>
            <a:lvl5pPr marL="2057400" indent="-228600">
              <a:buClr>
                <a:srgbClr val="FF5A33"/>
              </a:buClr>
              <a:buFont typeface="Wingdings" pitchFamily="2" charset="2"/>
              <a:buChar char="§"/>
              <a:defRPr sz="1800">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D61BFD7-1BFB-4165-B6C8-93BD150BB7E4}"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dirty="0"/>
          </a:p>
        </p:txBody>
      </p:sp>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38251" y="218718"/>
            <a:ext cx="2104236" cy="548806"/>
          </a:xfrm>
          <a:prstGeom prst="rect">
            <a:avLst/>
          </a:prstGeom>
        </p:spPr>
      </p:pic>
      <p:cxnSp>
        <p:nvCxnSpPr>
          <p:cNvPr id="9" name="Straight Connector 8"/>
          <p:cNvCxnSpPr/>
          <p:nvPr userDrawn="1"/>
        </p:nvCxnSpPr>
        <p:spPr>
          <a:xfrm>
            <a:off x="609442" y="838200"/>
            <a:ext cx="10969942"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941833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4" y="4406902"/>
            <a:ext cx="10360501" cy="1362075"/>
          </a:xfrm>
        </p:spPr>
        <p:txBody>
          <a:bodyPr anchor="t">
            <a:normAutofit/>
          </a:bodyPr>
          <a:lstStyle>
            <a:lvl1pPr algn="ctr">
              <a:defRPr sz="3200" b="1" cap="all" spc="0" baseline="0">
                <a:ln w="18000">
                  <a:solidFill>
                    <a:schemeClr val="accent2">
                      <a:satMod val="140000"/>
                    </a:schemeClr>
                  </a:solidFill>
                  <a:prstDash val="solid"/>
                  <a:miter lim="800000"/>
                </a:ln>
                <a:noFill/>
                <a:effectLst>
                  <a:outerShdw blurRad="25500" dist="23000" dir="7020000" algn="tl">
                    <a:srgbClr val="000000">
                      <a:alpha val="50000"/>
                    </a:srgbClr>
                  </a:outerShdw>
                </a:effectLst>
              </a:defRPr>
            </a:lvl1pPr>
          </a:lstStyle>
          <a:p>
            <a:r>
              <a:rPr lang="en-US" dirty="0"/>
              <a:t>Click to edit Master title style</a:t>
            </a:r>
          </a:p>
        </p:txBody>
      </p:sp>
      <p:sp>
        <p:nvSpPr>
          <p:cNvPr id="4" name="Date Placeholder 3"/>
          <p:cNvSpPr>
            <a:spLocks noGrp="1"/>
          </p:cNvSpPr>
          <p:nvPr>
            <p:ph type="dt" sz="half" idx="10"/>
          </p:nvPr>
        </p:nvSpPr>
        <p:spPr/>
        <p:txBody>
          <a:bodyPr/>
          <a:lstStyle/>
          <a:p>
            <a:fld id="{BD61BFD7-1BFB-4165-B6C8-93BD150BB7E4}"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25246" y="1219202"/>
            <a:ext cx="2138334" cy="3029373"/>
          </a:xfrm>
          <a:prstGeom prst="rect">
            <a:avLst/>
          </a:prstGeom>
        </p:spPr>
      </p:pic>
    </p:spTree>
    <p:extLst>
      <p:ext uri="{BB962C8B-B14F-4D97-AF65-F5344CB8AC3E}">
        <p14:creationId xmlns:p14="http://schemas.microsoft.com/office/powerpoint/2010/main" val="208284010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11015" y="3581400"/>
            <a:ext cx="10969942" cy="1143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D61BFD7-1BFB-4165-B6C8-93BD150BB7E4}" type="datetimeFigureOut">
              <a:rPr lang="en-US" smtClean="0"/>
              <a:t>10/13/20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ACEE26-D979-411F-B229-D9F26BAEDF07}" type="slidenum">
              <a:rPr lang="en-US" smtClean="0"/>
              <a:t>‹#›</a:t>
            </a:fld>
            <a:endParaRPr lang="en-US"/>
          </a:p>
        </p:txBody>
      </p:sp>
      <p:pic>
        <p:nvPicPr>
          <p:cNvPr id="5122" name="Picture 2" descr="Image result for Dem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24723" y="1295400"/>
            <a:ext cx="6148084"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69031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441" y="990601"/>
            <a:ext cx="5383397" cy="5135564"/>
          </a:xfrm>
        </p:spPr>
        <p:txBody>
          <a:bodyPr/>
          <a:lstStyle>
            <a:lvl1pPr marL="342900" indent="-342900">
              <a:buClr>
                <a:srgbClr val="FF3300"/>
              </a:buClr>
              <a:buFont typeface="Wingdings" pitchFamily="2" charset="2"/>
              <a:buChar char="v"/>
              <a:defRPr sz="2800">
                <a:latin typeface="Segoe UI" pitchFamily="34" charset="0"/>
                <a:cs typeface="Segoe UI" pitchFamily="34" charset="0"/>
              </a:defRPr>
            </a:lvl1pPr>
            <a:lvl2pPr marL="742950" indent="-285750">
              <a:buClr>
                <a:srgbClr val="FF3300"/>
              </a:buClr>
              <a:buFont typeface="Wingdings" pitchFamily="2" charset="2"/>
              <a:buChar char="Ø"/>
              <a:defRPr sz="2400">
                <a:latin typeface="Segoe UI" pitchFamily="34" charset="0"/>
                <a:cs typeface="Segoe UI" pitchFamily="34" charset="0"/>
              </a:defRPr>
            </a:lvl2pPr>
            <a:lvl3pPr>
              <a:defRPr sz="2000">
                <a:latin typeface="Segoe UI" pitchFamily="34" charset="0"/>
                <a:cs typeface="Segoe UI" pitchFamily="34" charset="0"/>
              </a:defRPr>
            </a:lvl3pPr>
            <a:lvl4pPr>
              <a:defRPr sz="1800">
                <a:latin typeface="Segoe UI" pitchFamily="34" charset="0"/>
                <a:cs typeface="Segoe UI" pitchFamily="34" charset="0"/>
              </a:defRPr>
            </a:lvl4pPr>
            <a:lvl5pPr>
              <a:defRPr sz="1800">
                <a:latin typeface="Segoe UI" pitchFamily="34" charset="0"/>
                <a:cs typeface="Segoe UI"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5987" y="990601"/>
            <a:ext cx="5383397" cy="5135564"/>
          </a:xfrm>
        </p:spPr>
        <p:txBody>
          <a:bodyPr/>
          <a:lstStyle>
            <a:lvl1pPr marL="342900" indent="-342900">
              <a:buClr>
                <a:srgbClr val="FF3300"/>
              </a:buClr>
              <a:buFont typeface="Wingdings" pitchFamily="2" charset="2"/>
              <a:buChar char="v"/>
              <a:defRPr sz="2800">
                <a:latin typeface="Segoe UI" pitchFamily="34" charset="0"/>
                <a:cs typeface="Segoe UI" pitchFamily="34" charset="0"/>
              </a:defRPr>
            </a:lvl1pPr>
            <a:lvl2pPr marL="742950" indent="-285750">
              <a:buClr>
                <a:srgbClr val="FF3300"/>
              </a:buClr>
              <a:buFont typeface="Wingdings" pitchFamily="2" charset="2"/>
              <a:buChar char="Ø"/>
              <a:defRPr sz="2400">
                <a:latin typeface="Segoe UI" pitchFamily="34" charset="0"/>
                <a:cs typeface="Segoe UI" pitchFamily="34" charset="0"/>
              </a:defRPr>
            </a:lvl2pPr>
            <a:lvl3pPr>
              <a:defRPr sz="2000">
                <a:latin typeface="Segoe UI" pitchFamily="34" charset="0"/>
                <a:cs typeface="Segoe UI" pitchFamily="34" charset="0"/>
              </a:defRPr>
            </a:lvl3pPr>
            <a:lvl4pPr>
              <a:defRPr sz="1800">
                <a:latin typeface="Segoe UI" pitchFamily="34" charset="0"/>
                <a:cs typeface="Segoe UI" pitchFamily="34" charset="0"/>
              </a:defRPr>
            </a:lvl4pPr>
            <a:lvl5pPr>
              <a:defRPr sz="1800">
                <a:latin typeface="Segoe UI" pitchFamily="34" charset="0"/>
                <a:cs typeface="Segoe UI"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D61BFD7-1BFB-4165-B6C8-93BD150BB7E4}" type="datetimeFigureOut">
              <a:rPr lang="en-US" smtClean="0"/>
              <a:t>10/13/20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ACEE26-D979-411F-B229-D9F26BAEDF07}" type="slidenum">
              <a:rPr lang="en-US" smtClean="0"/>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51" y="218718"/>
            <a:ext cx="2104236" cy="548806"/>
          </a:xfrm>
          <a:prstGeom prst="rect">
            <a:avLst/>
          </a:prstGeom>
        </p:spPr>
      </p:pic>
      <p:cxnSp>
        <p:nvCxnSpPr>
          <p:cNvPr id="10" name="Straight Connector 9"/>
          <p:cNvCxnSpPr/>
          <p:nvPr userDrawn="1"/>
        </p:nvCxnSpPr>
        <p:spPr>
          <a:xfrm>
            <a:off x="609442" y="838200"/>
            <a:ext cx="10969942"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a:xfrm>
            <a:off x="2742486" y="274638"/>
            <a:ext cx="8836898" cy="492886"/>
          </a:xfrm>
        </p:spPr>
        <p:txBody>
          <a:bodyPr>
            <a:noAutofit/>
          </a:bodyPr>
          <a:lstStyle>
            <a:lvl1pPr algn="r">
              <a:defRPr sz="28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637152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442" y="914400"/>
            <a:ext cx="5385515" cy="639762"/>
          </a:xfrm>
        </p:spPr>
        <p:txBody>
          <a:bodyPr anchor="b"/>
          <a:lstStyle>
            <a:lvl1pPr marL="0" indent="0">
              <a:buNone/>
              <a:defRPr sz="2400" b="1" cap="small" baseline="0">
                <a:solidFill>
                  <a:srgbClr val="FF3300"/>
                </a:solidFill>
                <a:effectLst>
                  <a:outerShdw blurRad="38100" dist="38100" dir="2700000" algn="tl">
                    <a:srgbClr val="000000">
                      <a:alpha val="43137"/>
                    </a:srgbClr>
                  </a:outerShdw>
                </a:effectLs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442" y="1600201"/>
            <a:ext cx="5385515" cy="4525963"/>
          </a:xfrm>
        </p:spPr>
        <p:txBody>
          <a:bodyPr/>
          <a:lstStyle>
            <a:lvl1pPr marL="342900" indent="-342900">
              <a:buClr>
                <a:srgbClr val="FF3300"/>
              </a:buClr>
              <a:buFont typeface="Wingdings" pitchFamily="2" charset="2"/>
              <a:buChar char="v"/>
              <a:defRPr sz="2400"/>
            </a:lvl1pPr>
            <a:lvl2pPr marL="742950" indent="-285750">
              <a:buClr>
                <a:srgbClr val="FF3300"/>
              </a:buClr>
              <a:buFont typeface="Wingdings" pitchFamily="2" charset="2"/>
              <a:buChar char="Ø"/>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1755" y="914400"/>
            <a:ext cx="5387630" cy="639762"/>
          </a:xfrm>
        </p:spPr>
        <p:txBody>
          <a:bodyPr anchor="b"/>
          <a:lstStyle>
            <a:lvl1pPr marL="0" indent="0">
              <a:buNone/>
              <a:defRPr sz="2400" b="1" cap="small" baseline="0">
                <a:solidFill>
                  <a:srgbClr val="FF3300"/>
                </a:solidFill>
                <a:effectLst>
                  <a:outerShdw blurRad="38100" dist="38100" dir="2700000" algn="tl">
                    <a:srgbClr val="000000">
                      <a:alpha val="43137"/>
                    </a:srgbClr>
                  </a:outerShdw>
                </a:effectLs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5" y="1600201"/>
            <a:ext cx="5387630" cy="4525963"/>
          </a:xfrm>
        </p:spPr>
        <p:txBody>
          <a:bodyPr/>
          <a:lstStyle>
            <a:lvl1pPr marL="342900" indent="-342900">
              <a:buClr>
                <a:srgbClr val="FF3300"/>
              </a:buClr>
              <a:buFont typeface="Wingdings" pitchFamily="2" charset="2"/>
              <a:buChar char="v"/>
              <a:defRPr sz="2400"/>
            </a:lvl1pPr>
            <a:lvl2pPr marL="742950" indent="-285750">
              <a:buClr>
                <a:srgbClr val="FF3300"/>
              </a:buClr>
              <a:buFont typeface="Wingdings" pitchFamily="2" charset="2"/>
              <a:buChar char="Ø"/>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D61BFD7-1BFB-4165-B6C8-93BD150BB7E4}" type="datetimeFigureOut">
              <a:rPr lang="en-US" smtClean="0"/>
              <a:t>10/13/20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ACEE26-D979-411F-B229-D9F26BAEDF07}" type="slidenum">
              <a:rPr lang="en-US" smtClean="0"/>
              <a:t>‹#›</a:t>
            </a:fld>
            <a:endParaRPr lang="en-US"/>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51" y="218718"/>
            <a:ext cx="2104236" cy="548806"/>
          </a:xfrm>
          <a:prstGeom prst="rect">
            <a:avLst/>
          </a:prstGeom>
        </p:spPr>
      </p:pic>
      <p:cxnSp>
        <p:nvCxnSpPr>
          <p:cNvPr id="12" name="Straight Connector 11"/>
          <p:cNvCxnSpPr/>
          <p:nvPr userDrawn="1"/>
        </p:nvCxnSpPr>
        <p:spPr>
          <a:xfrm>
            <a:off x="609442" y="838200"/>
            <a:ext cx="10969942"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
        <p:nvSpPr>
          <p:cNvPr id="14" name="Title 13"/>
          <p:cNvSpPr>
            <a:spLocks noGrp="1"/>
          </p:cNvSpPr>
          <p:nvPr>
            <p:ph type="title"/>
          </p:nvPr>
        </p:nvSpPr>
        <p:spPr>
          <a:xfrm>
            <a:off x="2742486" y="274638"/>
            <a:ext cx="8836898" cy="563562"/>
          </a:xfrm>
        </p:spPr>
        <p:txBody>
          <a:bodyPr>
            <a:normAutofit/>
          </a:bodyPr>
          <a:lstStyle>
            <a:lvl1pPr algn="r">
              <a:defRPr sz="28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13045427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2" y="274638"/>
            <a:ext cx="1096994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2" y="1600202"/>
            <a:ext cx="1096994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2"/>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61BFD7-1BFB-4165-B6C8-93BD150BB7E4}" type="datetimeFigureOut">
              <a:rPr lang="en-US" smtClean="0"/>
              <a:t>10/13/20</a:t>
            </a:fld>
            <a:endParaRPr lang="en-US"/>
          </a:p>
        </p:txBody>
      </p:sp>
      <p:sp>
        <p:nvSpPr>
          <p:cNvPr id="5" name="Footer Placeholder 4"/>
          <p:cNvSpPr>
            <a:spLocks noGrp="1"/>
          </p:cNvSpPr>
          <p:nvPr>
            <p:ph type="ftr" sz="quarter" idx="3"/>
          </p:nvPr>
        </p:nvSpPr>
        <p:spPr>
          <a:xfrm>
            <a:off x="4164516" y="6356352"/>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2"/>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ACEE26-D979-411F-B229-D9F26BAEDF07}" type="slidenum">
              <a:rPr lang="en-US" smtClean="0"/>
              <a:t>‹#›</a:t>
            </a:fld>
            <a:endParaRPr lang="en-US"/>
          </a:p>
        </p:txBody>
      </p:sp>
    </p:spTree>
    <p:extLst>
      <p:ext uri="{BB962C8B-B14F-4D97-AF65-F5344CB8AC3E}">
        <p14:creationId xmlns:p14="http://schemas.microsoft.com/office/powerpoint/2010/main" val="232391893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85" r:id="rId3"/>
    <p:sldLayoutId id="2147483686" r:id="rId4"/>
    <p:sldLayoutId id="2147483687" r:id="rId5"/>
    <p:sldLayoutId id="2147483673" r:id="rId6"/>
    <p:sldLayoutId id="2147483688" r:id="rId7"/>
    <p:sldLayoutId id="2147483674" r:id="rId8"/>
    <p:sldLayoutId id="2147483675" r:id="rId9"/>
    <p:sldLayoutId id="2147483677" r:id="rId10"/>
    <p:sldLayoutId id="2147483678" r:id="rId11"/>
    <p:sldLayoutId id="2147483679" r:id="rId12"/>
    <p:sldLayoutId id="2147483680" r:id="rId13"/>
    <p:sldLayoutId id="2147483681" r:id="rId14"/>
    <p:sldLayoutId id="2147483682" r:id="rId15"/>
    <p:sldLayoutId id="2147483689" r:id="rId16"/>
  </p:sldLayoutIdLst>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err="1"/>
              <a:t>Lập</a:t>
            </a:r>
            <a:r>
              <a:rPr lang="en-US" dirty="0"/>
              <a:t> </a:t>
            </a:r>
            <a:r>
              <a:rPr lang="en-US" dirty="0" err="1"/>
              <a:t>trình</a:t>
            </a:r>
            <a:r>
              <a:rPr lang="en-US" dirty="0"/>
              <a:t> ECMAScript</a:t>
            </a:r>
          </a:p>
        </p:txBody>
      </p:sp>
      <p:sp>
        <p:nvSpPr>
          <p:cNvPr id="3" name="Subtitle 2"/>
          <p:cNvSpPr>
            <a:spLocks noGrp="1"/>
          </p:cNvSpPr>
          <p:nvPr>
            <p:ph type="subTitle" idx="1"/>
          </p:nvPr>
        </p:nvSpPr>
        <p:spPr>
          <a:xfrm>
            <a:off x="4567032" y="4876800"/>
            <a:ext cx="7255063" cy="990600"/>
          </a:xfrm>
        </p:spPr>
        <p:txBody>
          <a:bodyPr/>
          <a:lstStyle/>
          <a:p>
            <a:r>
              <a:rPr lang="en-US" dirty="0" err="1"/>
              <a:t>Lớp</a:t>
            </a:r>
            <a:r>
              <a:rPr lang="en-US" dirty="0"/>
              <a:t> </a:t>
            </a:r>
            <a:r>
              <a:rPr lang="en-US" dirty="0" err="1"/>
              <a:t>trong</a:t>
            </a:r>
            <a:r>
              <a:rPr lang="en-US" dirty="0"/>
              <a:t> ECMAScript</a:t>
            </a:r>
          </a:p>
        </p:txBody>
      </p:sp>
      <p:cxnSp>
        <p:nvCxnSpPr>
          <p:cNvPr id="4" name="Straight Connector 3"/>
          <p:cNvCxnSpPr/>
          <p:nvPr/>
        </p:nvCxnSpPr>
        <p:spPr>
          <a:xfrm>
            <a:off x="4681585" y="4800600"/>
            <a:ext cx="7469056"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48586332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1"/>
            <a:ext cx="5383397" cy="5135564"/>
          </a:xfrm>
        </p:spPr>
        <p:txBody>
          <a:bodyPr>
            <a:normAutofit/>
          </a:bodyPr>
          <a:lstStyle/>
          <a:p>
            <a:r>
              <a:rPr lang="vi-VN" dirty="0"/>
              <a:t>Cũng giống như một hàm được đặt tên ( function expression ), </a:t>
            </a:r>
            <a:r>
              <a:rPr lang="vi-VN" b="1" dirty="0"/>
              <a:t>class expression</a:t>
            </a:r>
            <a:r>
              <a:rPr lang="vi-VN" dirty="0"/>
              <a:t> cũng có thể đặt tên như vậy.</a:t>
            </a:r>
          </a:p>
          <a:p>
            <a:r>
              <a:rPr lang="vi-VN" dirty="0"/>
              <a:t>Nếu biểu thức class có tên, thì tên đó chỉ được nhìn thấy bên trong thân class</a:t>
            </a:r>
          </a:p>
        </p:txBody>
      </p:sp>
      <p:pic>
        <p:nvPicPr>
          <p:cNvPr id="12" name="Picture 11" descr="Graphical user interface, text, application, chat or text message&#10;&#10;Description automatically generated">
            <a:extLst>
              <a:ext uri="{FF2B5EF4-FFF2-40B4-BE49-F238E27FC236}">
                <a16:creationId xmlns:a16="http://schemas.microsoft.com/office/drawing/2014/main" id="{4BA0CA45-2AE3-6949-8A1E-4008D434FA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9370" y="1143000"/>
            <a:ext cx="5921737" cy="2827627"/>
          </a:xfrm>
          <a:prstGeom prst="rect">
            <a:avLst/>
          </a:prstGeom>
          <a:noFill/>
        </p:spPr>
      </p:pic>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a:t>Class expression </a:t>
            </a:r>
          </a:p>
        </p:txBody>
      </p:sp>
    </p:spTree>
    <p:extLst>
      <p:ext uri="{BB962C8B-B14F-4D97-AF65-F5344CB8AC3E}">
        <p14:creationId xmlns:p14="http://schemas.microsoft.com/office/powerpoint/2010/main" val="330862764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Sử</a:t>
            </a:r>
            <a:r>
              <a:rPr lang="en-US" dirty="0"/>
              <a:t> </a:t>
            </a:r>
            <a:r>
              <a:rPr lang="en-US" dirty="0" err="1"/>
              <a:t>dụng</a:t>
            </a:r>
            <a:r>
              <a:rPr lang="en-US" dirty="0"/>
              <a:t> arrow function</a:t>
            </a:r>
          </a:p>
        </p:txBody>
      </p:sp>
      <p:sp>
        <p:nvSpPr>
          <p:cNvPr id="4" name="Content Placeholder 2"/>
          <p:cNvSpPr>
            <a:spLocks noGrp="1"/>
          </p:cNvSpPr>
          <p:nvPr>
            <p:ph idx="1"/>
          </p:nvPr>
        </p:nvSpPr>
        <p:spPr>
          <a:xfrm>
            <a:off x="609442" y="1066800"/>
            <a:ext cx="10969942" cy="5257800"/>
          </a:xfrm>
        </p:spPr>
        <p:txBody>
          <a:bodyPr>
            <a:normAutofit/>
          </a:bodyPr>
          <a:lstStyle/>
          <a:p>
            <a:endParaRPr lang="vi-VN" dirty="0"/>
          </a:p>
        </p:txBody>
      </p:sp>
      <p:pic>
        <p:nvPicPr>
          <p:cNvPr id="5" name="Picture 4"/>
          <p:cNvPicPr>
            <a:picLocks noChangeAspect="1"/>
          </p:cNvPicPr>
          <p:nvPr/>
        </p:nvPicPr>
        <p:blipFill>
          <a:blip r:embed="rId2"/>
          <a:stretch>
            <a:fillRect/>
          </a:stretch>
        </p:blipFill>
        <p:spPr>
          <a:xfrm>
            <a:off x="2030412" y="1409700"/>
            <a:ext cx="8128000" cy="4572000"/>
          </a:xfrm>
          <a:prstGeom prst="rect">
            <a:avLst/>
          </a:prstGeom>
        </p:spPr>
      </p:pic>
    </p:spTree>
    <p:extLst>
      <p:ext uri="{BB962C8B-B14F-4D97-AF65-F5344CB8AC3E}">
        <p14:creationId xmlns:p14="http://schemas.microsoft.com/office/powerpoint/2010/main" val="86291717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Sử</a:t>
            </a:r>
            <a:r>
              <a:rPr lang="en-US" dirty="0"/>
              <a:t> </a:t>
            </a:r>
            <a:r>
              <a:rPr lang="en-US" dirty="0" err="1"/>
              <a:t>dụng</a:t>
            </a:r>
            <a:r>
              <a:rPr lang="en-US" dirty="0"/>
              <a:t> arrow function</a:t>
            </a:r>
          </a:p>
        </p:txBody>
      </p:sp>
      <p:sp>
        <p:nvSpPr>
          <p:cNvPr id="3" name="Content Placeholder 2"/>
          <p:cNvSpPr>
            <a:spLocks noGrp="1"/>
          </p:cNvSpPr>
          <p:nvPr>
            <p:ph idx="1"/>
          </p:nvPr>
        </p:nvSpPr>
        <p:spPr/>
        <p:txBody>
          <a:bodyPr>
            <a:normAutofit/>
          </a:bodyPr>
          <a:lstStyle/>
          <a:p>
            <a:r>
              <a:rPr lang="en-US" dirty="0" err="1"/>
              <a:t>Yêu</a:t>
            </a:r>
            <a:r>
              <a:rPr lang="en-US" dirty="0"/>
              <a:t> </a:t>
            </a:r>
            <a:r>
              <a:rPr lang="en-US" dirty="0" err="1"/>
              <a:t>cầu</a:t>
            </a:r>
            <a:r>
              <a:rPr lang="en-US" dirty="0"/>
              <a:t>: </a:t>
            </a:r>
            <a:r>
              <a:rPr lang="en-US" dirty="0" err="1"/>
              <a:t>Dựa</a:t>
            </a:r>
            <a:r>
              <a:rPr lang="en-US" dirty="0"/>
              <a:t> </a:t>
            </a:r>
            <a:r>
              <a:rPr lang="en-US" dirty="0" err="1"/>
              <a:t>vào</a:t>
            </a:r>
            <a:r>
              <a:rPr lang="en-US" dirty="0"/>
              <a:t> code </a:t>
            </a:r>
            <a:r>
              <a:rPr lang="en-US" dirty="0" err="1"/>
              <a:t>phía</a:t>
            </a:r>
            <a:r>
              <a:rPr lang="en-US" dirty="0"/>
              <a:t> </a:t>
            </a:r>
            <a:r>
              <a:rPr lang="en-US" dirty="0" err="1"/>
              <a:t>dưới</a:t>
            </a:r>
            <a:r>
              <a:rPr lang="en-US" dirty="0"/>
              <a:t> </a:t>
            </a:r>
            <a:r>
              <a:rPr lang="en-US" dirty="0" err="1"/>
              <a:t>sử</a:t>
            </a:r>
            <a:r>
              <a:rPr lang="en-US" dirty="0"/>
              <a:t> </a:t>
            </a:r>
            <a:r>
              <a:rPr lang="en-US" dirty="0" err="1"/>
              <a:t>dụng</a:t>
            </a:r>
            <a:r>
              <a:rPr lang="en-US" dirty="0"/>
              <a:t> </a:t>
            </a:r>
            <a:r>
              <a:rPr lang="en-US" dirty="0" err="1"/>
              <a:t>từ</a:t>
            </a:r>
            <a:r>
              <a:rPr lang="en-US" dirty="0"/>
              <a:t> </a:t>
            </a:r>
            <a:r>
              <a:rPr lang="en-US" dirty="0" err="1"/>
              <a:t>khóa</a:t>
            </a:r>
            <a:r>
              <a:rPr lang="en-US" dirty="0"/>
              <a:t> class </a:t>
            </a:r>
            <a:r>
              <a:rPr lang="en-US" dirty="0" err="1"/>
              <a:t>để</a:t>
            </a:r>
            <a:r>
              <a:rPr lang="en-US" dirty="0"/>
              <a:t> </a:t>
            </a:r>
            <a:r>
              <a:rPr lang="en-US" dirty="0" err="1"/>
              <a:t>khởi</a:t>
            </a:r>
            <a:r>
              <a:rPr lang="en-US" dirty="0"/>
              <a:t> </a:t>
            </a:r>
            <a:r>
              <a:rPr lang="en-US" dirty="0" err="1"/>
              <a:t>tạo</a:t>
            </a:r>
            <a:r>
              <a:rPr lang="en-US" dirty="0"/>
              <a:t> </a:t>
            </a:r>
            <a:r>
              <a:rPr lang="en-US" dirty="0" err="1"/>
              <a:t>một</a:t>
            </a:r>
            <a:r>
              <a:rPr lang="en-US" dirty="0"/>
              <a:t> class User.</a:t>
            </a:r>
          </a:p>
          <a:p>
            <a:pPr marL="0" indent="0">
              <a:buNone/>
            </a:pPr>
            <a:br>
              <a:rPr lang="en-US" dirty="0"/>
            </a:br>
            <a:endParaRPr lang="en-US" dirty="0"/>
          </a:p>
        </p:txBody>
      </p:sp>
      <p:pic>
        <p:nvPicPr>
          <p:cNvPr id="5" name="Picture 4" descr="A picture containing text&#10;&#10;Description automatically generated">
            <a:extLst>
              <a:ext uri="{FF2B5EF4-FFF2-40B4-BE49-F238E27FC236}">
                <a16:creationId xmlns:a16="http://schemas.microsoft.com/office/drawing/2014/main" id="{E83E954E-2C13-A048-8C7D-A10FC9ADA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8113" y="2843287"/>
            <a:ext cx="5652598" cy="1171426"/>
          </a:xfrm>
          <a:prstGeom prst="rect">
            <a:avLst/>
          </a:prstGeom>
        </p:spPr>
      </p:pic>
    </p:spTree>
    <p:extLst>
      <p:ext uri="{BB962C8B-B14F-4D97-AF65-F5344CB8AC3E}">
        <p14:creationId xmlns:p14="http://schemas.microsoft.com/office/powerpoint/2010/main" val="112595609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Sử</a:t>
            </a:r>
            <a:r>
              <a:rPr lang="en-US" dirty="0"/>
              <a:t> </a:t>
            </a:r>
            <a:r>
              <a:rPr lang="en-US" dirty="0" err="1"/>
              <a:t>dụng</a:t>
            </a:r>
            <a:r>
              <a:rPr lang="en-US" dirty="0"/>
              <a:t> arrow function</a:t>
            </a:r>
          </a:p>
        </p:txBody>
      </p:sp>
      <p:sp>
        <p:nvSpPr>
          <p:cNvPr id="3" name="Content Placeholder 2"/>
          <p:cNvSpPr>
            <a:spLocks noGrp="1"/>
          </p:cNvSpPr>
          <p:nvPr>
            <p:ph idx="1"/>
          </p:nvPr>
        </p:nvSpPr>
        <p:spPr/>
        <p:txBody>
          <a:bodyPr>
            <a:normAutofit/>
          </a:bodyPr>
          <a:lstStyle/>
          <a:p>
            <a:r>
              <a:rPr lang="en-US" dirty="0" err="1"/>
              <a:t>Đáp</a:t>
            </a:r>
            <a:r>
              <a:rPr lang="en-US" dirty="0"/>
              <a:t> </a:t>
            </a:r>
            <a:r>
              <a:rPr lang="en-US" dirty="0" err="1"/>
              <a:t>án</a:t>
            </a:r>
            <a:r>
              <a:rPr lang="en-US" dirty="0"/>
              <a:t>:</a:t>
            </a:r>
          </a:p>
          <a:p>
            <a:pPr marL="0" indent="0">
              <a:buNone/>
            </a:pPr>
            <a:br>
              <a:rPr lang="en-US" dirty="0"/>
            </a:br>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D796605C-0F15-DA4E-A0A2-4884274EE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0212" y="2133600"/>
            <a:ext cx="6577076" cy="3933952"/>
          </a:xfrm>
          <a:prstGeom prst="rect">
            <a:avLst/>
          </a:prstGeom>
        </p:spPr>
      </p:pic>
    </p:spTree>
    <p:extLst>
      <p:ext uri="{BB962C8B-B14F-4D97-AF65-F5344CB8AC3E}">
        <p14:creationId xmlns:p14="http://schemas.microsoft.com/office/powerpoint/2010/main" val="139470361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a:t>Phần</a:t>
            </a:r>
            <a:r>
              <a:rPr lang="en-US" dirty="0"/>
              <a:t> 2: </a:t>
            </a:r>
            <a:br>
              <a:rPr lang="en-US" dirty="0"/>
            </a:br>
            <a:r>
              <a:rPr lang="en-US" dirty="0" err="1"/>
              <a:t>Kế</a:t>
            </a:r>
            <a:r>
              <a:rPr lang="en-US" dirty="0"/>
              <a:t> </a:t>
            </a:r>
            <a:r>
              <a:rPr lang="en-US" dirty="0" err="1"/>
              <a:t>thừa</a:t>
            </a:r>
            <a:endParaRPr lang="en-US" dirty="0"/>
          </a:p>
        </p:txBody>
      </p:sp>
    </p:spTree>
    <p:extLst>
      <p:ext uri="{BB962C8B-B14F-4D97-AF65-F5344CB8AC3E}">
        <p14:creationId xmlns:p14="http://schemas.microsoft.com/office/powerpoint/2010/main" val="150422965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1"/>
            <a:ext cx="10969943" cy="5135564"/>
          </a:xfrm>
        </p:spPr>
        <p:txBody>
          <a:bodyPr>
            <a:normAutofit/>
          </a:bodyPr>
          <a:lstStyle/>
          <a:p>
            <a:pPr>
              <a:lnSpc>
                <a:spcPct val="90000"/>
              </a:lnSpc>
              <a:buFont typeface="Wingdings" pitchFamily="2" charset="2"/>
              <a:buChar char="q"/>
            </a:pPr>
            <a:r>
              <a:rPr lang="vi-VN" dirty="0"/>
              <a:t>Class giúp chúng ta thực hiện kế thừa dễ dàng hơn bằng cách sử dụng từ khóa </a:t>
            </a:r>
            <a:r>
              <a:rPr lang="vi-VN" b="1" i="1" dirty="0"/>
              <a:t>extends</a:t>
            </a:r>
            <a:r>
              <a:rPr lang="vi-VN" dirty="0"/>
              <a:t> quen thuộc.</a:t>
            </a:r>
          </a:p>
          <a:p>
            <a:pPr>
              <a:lnSpc>
                <a:spcPct val="90000"/>
              </a:lnSpc>
              <a:buFont typeface="Wingdings" pitchFamily="2" charset="2"/>
              <a:buChar char="q"/>
            </a:pPr>
            <a:r>
              <a:rPr lang="vi-VN" dirty="0"/>
              <a:t>Cú pháp:</a:t>
            </a:r>
          </a:p>
          <a:p>
            <a:pPr>
              <a:lnSpc>
                <a:spcPct val="90000"/>
              </a:lnSpc>
              <a:buFont typeface="Wingdings" pitchFamily="2" charset="2"/>
              <a:buChar char="q"/>
            </a:pPr>
            <a:endParaRPr lang="en-US" dirty="0"/>
          </a:p>
          <a:p>
            <a:pPr>
              <a:lnSpc>
                <a:spcPct val="90000"/>
              </a:lnSpc>
              <a:buFont typeface="Wingdings" pitchFamily="2" charset="2"/>
              <a:buChar char="q"/>
            </a:pPr>
            <a:endParaRPr lang="en-US" dirty="0"/>
          </a:p>
          <a:p>
            <a:pPr>
              <a:lnSpc>
                <a:spcPct val="90000"/>
              </a:lnSpc>
              <a:buFont typeface="Wingdings" pitchFamily="2" charset="2"/>
              <a:buChar char="q"/>
            </a:pPr>
            <a:endParaRPr lang="en-US" dirty="0"/>
          </a:p>
          <a:p>
            <a:pPr>
              <a:lnSpc>
                <a:spcPct val="90000"/>
              </a:lnSpc>
              <a:buFont typeface="Wingdings" pitchFamily="2" charset="2"/>
              <a:buChar char="q"/>
            </a:pPr>
            <a:endParaRPr lang="en-US" dirty="0"/>
          </a:p>
          <a:p>
            <a:pPr>
              <a:buFont typeface="Wingdings" pitchFamily="2" charset="2"/>
              <a:buChar char="q"/>
            </a:pPr>
            <a:r>
              <a:rPr lang="vi-VN" b="1" dirty="0"/>
              <a:t>Trong đó</a:t>
            </a:r>
            <a:r>
              <a:rPr lang="vi-VN" dirty="0"/>
              <a:t>: A là class đang được khai báo, và nó kế thừa lại các thuộc tính và phương thức từ class B.</a:t>
            </a:r>
          </a:p>
          <a:p>
            <a:pPr marL="0" indent="0">
              <a:buNone/>
            </a:pPr>
            <a:endParaRPr lang="vi-VN" dirty="0"/>
          </a:p>
        </p:txBody>
      </p:sp>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err="1"/>
              <a:t>Kế</a:t>
            </a:r>
            <a:r>
              <a:rPr lang="en-US" dirty="0"/>
              <a:t> </a:t>
            </a:r>
            <a:r>
              <a:rPr lang="en-US" dirty="0" err="1"/>
              <a:t>thừa</a:t>
            </a:r>
            <a:r>
              <a:rPr lang="en-US" dirty="0"/>
              <a:t> ( Inheritance )</a:t>
            </a:r>
          </a:p>
        </p:txBody>
      </p:sp>
      <p:pic>
        <p:nvPicPr>
          <p:cNvPr id="5" name="Picture 4" descr="A picture containing graphical user interface&#10;&#10;Description automatically generated">
            <a:extLst>
              <a:ext uri="{FF2B5EF4-FFF2-40B4-BE49-F238E27FC236}">
                <a16:creationId xmlns:a16="http://schemas.microsoft.com/office/drawing/2014/main" id="{7388DD40-09D8-DC4C-A742-B8340E59D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012" y="2590800"/>
            <a:ext cx="3811785" cy="1190021"/>
          </a:xfrm>
          <a:prstGeom prst="rect">
            <a:avLst/>
          </a:prstGeom>
        </p:spPr>
      </p:pic>
    </p:spTree>
    <p:extLst>
      <p:ext uri="{BB962C8B-B14F-4D97-AF65-F5344CB8AC3E}">
        <p14:creationId xmlns:p14="http://schemas.microsoft.com/office/powerpoint/2010/main" val="325437468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Effect transition="in" filter="fade">
                                      <p:cBhvr>
                                        <p:cTn id="21" dur="1000"/>
                                        <p:tgtEl>
                                          <p:spTgt spid="4">
                                            <p:txEl>
                                              <p:pRg st="6" end="6"/>
                                            </p:txEl>
                                          </p:spTgt>
                                        </p:tgtEl>
                                      </p:cBhvr>
                                    </p:animEffect>
                                    <p:anim calcmode="lin" valueType="num">
                                      <p:cBhvr>
                                        <p:cTn id="22"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1"/>
            <a:ext cx="10666571" cy="5135564"/>
          </a:xfrm>
        </p:spPr>
        <p:txBody>
          <a:bodyPr>
            <a:normAutofit/>
          </a:bodyPr>
          <a:lstStyle/>
          <a:p>
            <a:pPr marL="0" indent="0">
              <a:buNone/>
            </a:pPr>
            <a:r>
              <a:rPr lang="en-US" dirty="0" err="1"/>
              <a:t>Ví</a:t>
            </a:r>
            <a:r>
              <a:rPr lang="en-US" dirty="0"/>
              <a:t> </a:t>
            </a:r>
            <a:r>
              <a:rPr lang="en-US" dirty="0" err="1"/>
              <a:t>dụ</a:t>
            </a:r>
            <a:r>
              <a:rPr lang="en-US" dirty="0"/>
              <a:t>: So </a:t>
            </a:r>
            <a:r>
              <a:rPr lang="en-US" dirty="0" err="1"/>
              <a:t>sánh</a:t>
            </a:r>
            <a:r>
              <a:rPr lang="en-US" dirty="0"/>
              <a:t> </a:t>
            </a:r>
            <a:r>
              <a:rPr lang="en-US" dirty="0" err="1"/>
              <a:t>kế</a:t>
            </a:r>
            <a:r>
              <a:rPr lang="en-US" dirty="0"/>
              <a:t> </a:t>
            </a:r>
            <a:r>
              <a:rPr lang="en-US" dirty="0" err="1"/>
              <a:t>thừa</a:t>
            </a:r>
            <a:r>
              <a:rPr lang="en-US" dirty="0"/>
              <a:t> es5 </a:t>
            </a:r>
            <a:r>
              <a:rPr lang="en-US" dirty="0" err="1"/>
              <a:t>với</a:t>
            </a:r>
            <a:r>
              <a:rPr lang="en-US" dirty="0"/>
              <a:t> es6</a:t>
            </a:r>
          </a:p>
        </p:txBody>
      </p:sp>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err="1"/>
              <a:t>Kế</a:t>
            </a:r>
            <a:r>
              <a:rPr lang="en-US" dirty="0"/>
              <a:t> </a:t>
            </a:r>
            <a:r>
              <a:rPr lang="en-US" dirty="0" err="1"/>
              <a:t>thừa</a:t>
            </a:r>
            <a:r>
              <a:rPr lang="en-US" dirty="0"/>
              <a:t> ( Inheritance )</a:t>
            </a:r>
          </a:p>
        </p:txBody>
      </p:sp>
      <p:pic>
        <p:nvPicPr>
          <p:cNvPr id="6" name="Picture 5" descr="Graphical user interface, text, application&#10;&#10;Description automatically generated">
            <a:extLst>
              <a:ext uri="{FF2B5EF4-FFF2-40B4-BE49-F238E27FC236}">
                <a16:creationId xmlns:a16="http://schemas.microsoft.com/office/drawing/2014/main" id="{07FAE957-7468-1C41-A6D1-21606C8C9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839" y="2856281"/>
            <a:ext cx="4329545" cy="3105727"/>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0938B1ED-4301-3344-A9E9-2C9E4D2B6B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453" y="2856281"/>
            <a:ext cx="5307273" cy="3184364"/>
          </a:xfrm>
          <a:prstGeom prst="rect">
            <a:avLst/>
          </a:prstGeom>
        </p:spPr>
      </p:pic>
      <p:sp>
        <p:nvSpPr>
          <p:cNvPr id="11" name="TextBox 10">
            <a:extLst>
              <a:ext uri="{FF2B5EF4-FFF2-40B4-BE49-F238E27FC236}">
                <a16:creationId xmlns:a16="http://schemas.microsoft.com/office/drawing/2014/main" id="{7F5111D8-A9D8-1A4B-A37B-A1A0932661DC}"/>
              </a:ext>
            </a:extLst>
          </p:cNvPr>
          <p:cNvSpPr txBox="1"/>
          <p:nvPr/>
        </p:nvSpPr>
        <p:spPr>
          <a:xfrm>
            <a:off x="2150063" y="2109984"/>
            <a:ext cx="797423" cy="523220"/>
          </a:xfrm>
          <a:prstGeom prst="rect">
            <a:avLst/>
          </a:prstGeom>
          <a:noFill/>
        </p:spPr>
        <p:txBody>
          <a:bodyPr wrap="square" rtlCol="0">
            <a:spAutoFit/>
          </a:bodyPr>
          <a:lstStyle/>
          <a:p>
            <a:r>
              <a:rPr lang="en-US" sz="2800" b="1" dirty="0"/>
              <a:t>ES5</a:t>
            </a:r>
          </a:p>
        </p:txBody>
      </p:sp>
      <p:sp>
        <p:nvSpPr>
          <p:cNvPr id="12" name="TextBox 11">
            <a:extLst>
              <a:ext uri="{FF2B5EF4-FFF2-40B4-BE49-F238E27FC236}">
                <a16:creationId xmlns:a16="http://schemas.microsoft.com/office/drawing/2014/main" id="{33CF0F6B-CF64-A74A-85A6-DF5687DE4C1E}"/>
              </a:ext>
            </a:extLst>
          </p:cNvPr>
          <p:cNvSpPr txBox="1"/>
          <p:nvPr/>
        </p:nvSpPr>
        <p:spPr>
          <a:xfrm>
            <a:off x="8761412" y="2115626"/>
            <a:ext cx="914400" cy="523220"/>
          </a:xfrm>
          <a:prstGeom prst="rect">
            <a:avLst/>
          </a:prstGeom>
          <a:noFill/>
        </p:spPr>
        <p:txBody>
          <a:bodyPr wrap="square" rtlCol="0">
            <a:spAutoFit/>
          </a:bodyPr>
          <a:lstStyle/>
          <a:p>
            <a:r>
              <a:rPr lang="en-US" sz="2800" b="1" dirty="0"/>
              <a:t>ES6</a:t>
            </a:r>
          </a:p>
        </p:txBody>
      </p:sp>
    </p:spTree>
    <p:extLst>
      <p:ext uri="{BB962C8B-B14F-4D97-AF65-F5344CB8AC3E}">
        <p14:creationId xmlns:p14="http://schemas.microsoft.com/office/powerpoint/2010/main" val="181216106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0"/>
            <a:ext cx="5561171" cy="5486399"/>
          </a:xfrm>
        </p:spPr>
        <p:txBody>
          <a:bodyPr>
            <a:normAutofit/>
          </a:bodyPr>
          <a:lstStyle/>
          <a:p>
            <a:pPr>
              <a:lnSpc>
                <a:spcPct val="90000"/>
              </a:lnSpc>
              <a:buFont typeface="Wingdings" pitchFamily="2" charset="2"/>
              <a:buChar char="q"/>
            </a:pPr>
            <a:r>
              <a:rPr lang="vi-VN" sz="2400" dirty="0"/>
              <a:t>ES6 cho phép một lớp con gọi dữ liệu đến lớp cha của nó. Điều này được thực hiện bằng cách sử dụng từ khóa </a:t>
            </a:r>
            <a:r>
              <a:rPr lang="vi-VN" sz="2400" b="1" i="1" dirty="0">
                <a:solidFill>
                  <a:srgbClr val="FF3300"/>
                </a:solidFill>
              </a:rPr>
              <a:t>super</a:t>
            </a:r>
            <a:r>
              <a:rPr lang="vi-VN" sz="2400" b="1" i="1" dirty="0"/>
              <a:t>.</a:t>
            </a:r>
            <a:endParaRPr lang="vi-VN" sz="2400" dirty="0"/>
          </a:p>
          <a:p>
            <a:pPr>
              <a:lnSpc>
                <a:spcPct val="90000"/>
              </a:lnSpc>
              <a:buFont typeface="Wingdings" pitchFamily="2" charset="2"/>
              <a:buChar char="q"/>
            </a:pPr>
            <a:r>
              <a:rPr lang="en-US" sz="2400" dirty="0" err="1"/>
              <a:t>Chỉ</a:t>
            </a:r>
            <a:r>
              <a:rPr lang="en-US" sz="2400" dirty="0"/>
              <a:t> </a:t>
            </a:r>
            <a:r>
              <a:rPr lang="en-US" sz="2400" dirty="0" err="1"/>
              <a:t>có</a:t>
            </a:r>
            <a:r>
              <a:rPr lang="en-US" sz="2400" dirty="0"/>
              <a:t> </a:t>
            </a:r>
            <a:r>
              <a:rPr lang="en-US" sz="2400" dirty="0" err="1"/>
              <a:t>thể</a:t>
            </a:r>
            <a:r>
              <a:rPr lang="en-US" sz="2400" dirty="0"/>
              <a:t> </a:t>
            </a:r>
            <a:r>
              <a:rPr lang="en-US" sz="2400" dirty="0" err="1"/>
              <a:t>sử</a:t>
            </a:r>
            <a:r>
              <a:rPr lang="en-US" sz="2400" dirty="0"/>
              <a:t> </a:t>
            </a:r>
            <a:r>
              <a:rPr lang="en-US" sz="2400" dirty="0" err="1"/>
              <a:t>dụng</a:t>
            </a:r>
            <a:r>
              <a:rPr lang="en-US" sz="2400" dirty="0"/>
              <a:t> super() </a:t>
            </a:r>
            <a:r>
              <a:rPr lang="en-US" sz="2400" dirty="0" err="1"/>
              <a:t>trong</a:t>
            </a:r>
            <a:r>
              <a:rPr lang="en-US" sz="2400" dirty="0"/>
              <a:t> </a:t>
            </a:r>
            <a:r>
              <a:rPr lang="en-US" sz="2400" dirty="0" err="1"/>
              <a:t>lớp</a:t>
            </a:r>
            <a:r>
              <a:rPr lang="en-US" sz="2400" dirty="0"/>
              <a:t> </a:t>
            </a:r>
            <a:r>
              <a:rPr lang="en-US" sz="2400" dirty="0" err="1"/>
              <a:t>kế</a:t>
            </a:r>
            <a:r>
              <a:rPr lang="en-US" sz="2400" dirty="0"/>
              <a:t> </a:t>
            </a:r>
            <a:r>
              <a:rPr lang="en-US" sz="2400" dirty="0" err="1"/>
              <a:t>thừa</a:t>
            </a:r>
            <a:r>
              <a:rPr lang="en-US" sz="2400" dirty="0"/>
              <a:t>. </a:t>
            </a:r>
            <a:r>
              <a:rPr lang="en-US" sz="2400" dirty="0" err="1"/>
              <a:t>Nếu</a:t>
            </a:r>
            <a:r>
              <a:rPr lang="en-US" sz="2400" dirty="0"/>
              <a:t> </a:t>
            </a:r>
            <a:r>
              <a:rPr lang="en-US" sz="2400" dirty="0" err="1"/>
              <a:t>bạn</a:t>
            </a:r>
            <a:r>
              <a:rPr lang="en-US" sz="2400" dirty="0"/>
              <a:t> </a:t>
            </a:r>
            <a:r>
              <a:rPr lang="en-US" sz="2400" dirty="0" err="1"/>
              <a:t>cố</a:t>
            </a:r>
            <a:r>
              <a:rPr lang="en-US" sz="2400" dirty="0"/>
              <a:t> </a:t>
            </a:r>
            <a:r>
              <a:rPr lang="en-US" sz="2400" dirty="0" err="1"/>
              <a:t>gắng</a:t>
            </a:r>
            <a:r>
              <a:rPr lang="en-US" sz="2400" dirty="0"/>
              <a:t> </a:t>
            </a:r>
            <a:r>
              <a:rPr lang="en-US" sz="2400" dirty="0" err="1"/>
              <a:t>sử</a:t>
            </a:r>
            <a:r>
              <a:rPr lang="en-US" sz="2400" dirty="0"/>
              <a:t> </a:t>
            </a:r>
            <a:r>
              <a:rPr lang="en-US" sz="2400" dirty="0" err="1"/>
              <a:t>dụng</a:t>
            </a:r>
            <a:r>
              <a:rPr lang="en-US" sz="2400" dirty="0"/>
              <a:t> </a:t>
            </a:r>
            <a:r>
              <a:rPr lang="en-US" sz="2400" dirty="0" err="1"/>
              <a:t>nó</a:t>
            </a:r>
            <a:r>
              <a:rPr lang="en-US" sz="2400" dirty="0"/>
              <a:t> </a:t>
            </a:r>
            <a:r>
              <a:rPr lang="en-US" sz="2400" dirty="0" err="1"/>
              <a:t>trong</a:t>
            </a:r>
            <a:r>
              <a:rPr lang="en-US" sz="2400" dirty="0"/>
              <a:t> </a:t>
            </a:r>
            <a:r>
              <a:rPr lang="en-US" sz="2400" dirty="0" err="1"/>
              <a:t>một</a:t>
            </a:r>
            <a:r>
              <a:rPr lang="en-US" sz="2400" dirty="0"/>
              <a:t> </a:t>
            </a:r>
            <a:r>
              <a:rPr lang="en-US" sz="2400" dirty="0" err="1"/>
              <a:t>lớp</a:t>
            </a:r>
            <a:r>
              <a:rPr lang="en-US" sz="2400" dirty="0"/>
              <a:t> </a:t>
            </a:r>
            <a:r>
              <a:rPr lang="en-US" sz="2400" dirty="0" err="1"/>
              <a:t>không</a:t>
            </a:r>
            <a:r>
              <a:rPr lang="en-US" sz="2400" dirty="0"/>
              <a:t> </a:t>
            </a:r>
            <a:r>
              <a:rPr lang="en-US" sz="2400" dirty="0" err="1"/>
              <a:t>kế</a:t>
            </a:r>
            <a:r>
              <a:rPr lang="en-US" sz="2400" dirty="0"/>
              <a:t> </a:t>
            </a:r>
            <a:r>
              <a:rPr lang="en-US" sz="2400" dirty="0" err="1"/>
              <a:t>thừa</a:t>
            </a:r>
            <a:r>
              <a:rPr lang="en-US" sz="2400" dirty="0"/>
              <a:t> </a:t>
            </a:r>
            <a:r>
              <a:rPr lang="en-US" sz="2400" dirty="0" err="1"/>
              <a:t>bất</a:t>
            </a:r>
            <a:r>
              <a:rPr lang="en-US" sz="2400" dirty="0"/>
              <a:t> </a:t>
            </a:r>
            <a:r>
              <a:rPr lang="en-US" sz="2400" dirty="0" err="1"/>
              <a:t>kì</a:t>
            </a:r>
            <a:r>
              <a:rPr lang="en-US" sz="2400" dirty="0"/>
              <a:t> </a:t>
            </a:r>
            <a:r>
              <a:rPr lang="en-US" sz="2400" dirty="0" err="1"/>
              <a:t>lớp</a:t>
            </a:r>
            <a:r>
              <a:rPr lang="en-US" sz="2400" dirty="0"/>
              <a:t> </a:t>
            </a:r>
            <a:r>
              <a:rPr lang="en-US" sz="2400" dirty="0" err="1"/>
              <a:t>nào</a:t>
            </a:r>
            <a:r>
              <a:rPr lang="en-US" sz="2400" dirty="0"/>
              <a:t> </a:t>
            </a:r>
            <a:r>
              <a:rPr lang="en-US" sz="2400" dirty="0" err="1"/>
              <a:t>nó</a:t>
            </a:r>
            <a:r>
              <a:rPr lang="en-US" sz="2400" dirty="0"/>
              <a:t> </a:t>
            </a:r>
            <a:r>
              <a:rPr lang="en-US" sz="2400" dirty="0" err="1"/>
              <a:t>sẽ</a:t>
            </a:r>
            <a:r>
              <a:rPr lang="en-US" sz="2400" dirty="0"/>
              <a:t> </a:t>
            </a:r>
            <a:r>
              <a:rPr lang="en-US" sz="2400" dirty="0" err="1"/>
              <a:t>gây</a:t>
            </a:r>
            <a:r>
              <a:rPr lang="en-US" sz="2400" dirty="0"/>
              <a:t> ra </a:t>
            </a:r>
            <a:r>
              <a:rPr lang="en-US" sz="2400" dirty="0" err="1"/>
              <a:t>lỗi</a:t>
            </a:r>
            <a:r>
              <a:rPr lang="en-US" sz="2400" dirty="0"/>
              <a:t>.</a:t>
            </a:r>
          </a:p>
          <a:p>
            <a:pPr>
              <a:lnSpc>
                <a:spcPct val="90000"/>
              </a:lnSpc>
              <a:buFont typeface="Wingdings" pitchFamily="2" charset="2"/>
              <a:buChar char="q"/>
            </a:pPr>
            <a:r>
              <a:rPr lang="vi-VN" sz="2400" dirty="0"/>
              <a:t>Phải gọi super() trước khi truy cập vào </a:t>
            </a:r>
            <a:r>
              <a:rPr lang="vi-VN" sz="2400" b="1" dirty="0">
                <a:solidFill>
                  <a:srgbClr val="FF3300"/>
                </a:solidFill>
              </a:rPr>
              <a:t>this</a:t>
            </a:r>
            <a:r>
              <a:rPr lang="vi-VN" sz="2400" b="1" dirty="0"/>
              <a:t> </a:t>
            </a:r>
            <a:r>
              <a:rPr lang="vi-VN" sz="2400" dirty="0"/>
              <a:t>trong hàm khởi tạo (contructor). Nếu cố gắng sử dụng this trước khi gọi super() thì sẽ  dẫn đến lỗi.</a:t>
            </a:r>
          </a:p>
          <a:p>
            <a:pPr>
              <a:lnSpc>
                <a:spcPct val="90000"/>
              </a:lnSpc>
              <a:buFont typeface="Wingdings" pitchFamily="2" charset="2"/>
              <a:buChar char="q"/>
            </a:pPr>
            <a:endParaRPr lang="en-US" sz="2400" dirty="0"/>
          </a:p>
        </p:txBody>
      </p:sp>
      <p:pic>
        <p:nvPicPr>
          <p:cNvPr id="8" name="Picture 7" descr="Graphical user interface, text, application, chat or text message&#10;&#10;Description automatically generated">
            <a:extLst>
              <a:ext uri="{FF2B5EF4-FFF2-40B4-BE49-F238E27FC236}">
                <a16:creationId xmlns:a16="http://schemas.microsoft.com/office/drawing/2014/main" id="{E942E667-9ECD-8447-A1A0-FD23C583FC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3912" y="990600"/>
            <a:ext cx="4893997" cy="3095453"/>
          </a:xfrm>
          <a:prstGeom prst="rect">
            <a:avLst/>
          </a:prstGeom>
          <a:noFill/>
        </p:spPr>
      </p:pic>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err="1"/>
              <a:t>Từ</a:t>
            </a:r>
            <a:r>
              <a:rPr lang="en-US" dirty="0"/>
              <a:t> </a:t>
            </a:r>
            <a:r>
              <a:rPr lang="en-US" dirty="0" err="1"/>
              <a:t>khóa</a:t>
            </a:r>
            <a:r>
              <a:rPr lang="en-US" dirty="0"/>
              <a:t> super</a:t>
            </a:r>
          </a:p>
        </p:txBody>
      </p:sp>
    </p:spTree>
    <p:extLst>
      <p:ext uri="{BB962C8B-B14F-4D97-AF65-F5344CB8AC3E}">
        <p14:creationId xmlns:p14="http://schemas.microsoft.com/office/powerpoint/2010/main" val="420149571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0"/>
            <a:ext cx="10895171" cy="5486399"/>
          </a:xfrm>
        </p:spPr>
        <p:txBody>
          <a:bodyPr>
            <a:normAutofit/>
          </a:bodyPr>
          <a:lstStyle/>
          <a:p>
            <a:r>
              <a:rPr lang="vi-VN" dirty="0"/>
              <a:t>Trong ES5 và các phiên bản Javascript trở về trước, không thể kế thừa từ các hàm buil-int có sẵn như Array, RegExp… Tuy nhiên trong ES6 bạn có thể làm việc này như sau: </a:t>
            </a:r>
          </a:p>
          <a:p>
            <a:pPr marL="0" indent="0">
              <a:buNone/>
            </a:pPr>
            <a:br>
              <a:rPr lang="vi-VN" sz="2400" dirty="0"/>
            </a:br>
            <a:endParaRPr lang="en-US" sz="2400" dirty="0"/>
          </a:p>
        </p:txBody>
      </p:sp>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err="1"/>
              <a:t>Từ</a:t>
            </a:r>
            <a:r>
              <a:rPr lang="en-US" dirty="0"/>
              <a:t> </a:t>
            </a:r>
            <a:r>
              <a:rPr lang="en-US" dirty="0" err="1"/>
              <a:t>khóa</a:t>
            </a:r>
            <a:r>
              <a:rPr lang="en-US" dirty="0"/>
              <a:t> super</a:t>
            </a:r>
          </a:p>
        </p:txBody>
      </p:sp>
      <p:pic>
        <p:nvPicPr>
          <p:cNvPr id="5" name="Picture 4" descr="Text&#10;&#10;Description automatically generated">
            <a:extLst>
              <a:ext uri="{FF2B5EF4-FFF2-40B4-BE49-F238E27FC236}">
                <a16:creationId xmlns:a16="http://schemas.microsoft.com/office/drawing/2014/main" id="{11A93222-DEC0-1F4B-ACE3-2E1DAACA06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812" y="2819400"/>
            <a:ext cx="5583892" cy="2514600"/>
          </a:xfrm>
          <a:prstGeom prst="rect">
            <a:avLst/>
          </a:prstGeom>
        </p:spPr>
      </p:pic>
    </p:spTree>
    <p:extLst>
      <p:ext uri="{BB962C8B-B14F-4D97-AF65-F5344CB8AC3E}">
        <p14:creationId xmlns:p14="http://schemas.microsoft.com/office/powerpoint/2010/main" val="63659675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0"/>
            <a:ext cx="10895171" cy="5486399"/>
          </a:xfrm>
        </p:spPr>
        <p:txBody>
          <a:bodyPr>
            <a:normAutofit/>
          </a:bodyPr>
          <a:lstStyle/>
          <a:p>
            <a:r>
              <a:rPr lang="vi-VN" dirty="0"/>
              <a:t>Bất kì một phương thức nào trả về một thực thể của hàm built-int sẽ luôn trả về một lớp kế thừa thay thế</a:t>
            </a:r>
          </a:p>
          <a:p>
            <a:pPr marL="0" indent="0">
              <a:buNone/>
            </a:pPr>
            <a:endParaRPr lang="en-US" sz="2400" dirty="0"/>
          </a:p>
        </p:txBody>
      </p:sp>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err="1"/>
              <a:t>Từ</a:t>
            </a:r>
            <a:r>
              <a:rPr lang="en-US" dirty="0"/>
              <a:t> </a:t>
            </a:r>
            <a:r>
              <a:rPr lang="en-US" dirty="0" err="1"/>
              <a:t>khóa</a:t>
            </a:r>
            <a:r>
              <a:rPr lang="en-US" dirty="0"/>
              <a:t> super</a:t>
            </a:r>
          </a:p>
        </p:txBody>
      </p:sp>
      <p:pic>
        <p:nvPicPr>
          <p:cNvPr id="6" name="Picture 5">
            <a:extLst>
              <a:ext uri="{FF2B5EF4-FFF2-40B4-BE49-F238E27FC236}">
                <a16:creationId xmlns:a16="http://schemas.microsoft.com/office/drawing/2014/main" id="{39314D56-59DF-B748-9F22-A6AB726F1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2646" y="2895600"/>
            <a:ext cx="8963531" cy="1892301"/>
          </a:xfrm>
          <a:prstGeom prst="rect">
            <a:avLst/>
          </a:prstGeom>
        </p:spPr>
      </p:pic>
    </p:spTree>
    <p:extLst>
      <p:ext uri="{BB962C8B-B14F-4D97-AF65-F5344CB8AC3E}">
        <p14:creationId xmlns:p14="http://schemas.microsoft.com/office/powerpoint/2010/main" val="32535167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Mục</a:t>
            </a:r>
            <a:r>
              <a:rPr lang="en-US" dirty="0"/>
              <a:t> </a:t>
            </a:r>
            <a:r>
              <a:rPr lang="en-US" dirty="0" err="1"/>
              <a:t>tiêu</a:t>
            </a:r>
            <a:endParaRPr lang="en-US" dirty="0"/>
          </a:p>
        </p:txBody>
      </p:sp>
      <p:sp>
        <p:nvSpPr>
          <p:cNvPr id="5" name="Content Placeholder 4"/>
          <p:cNvSpPr>
            <a:spLocks noGrp="1"/>
          </p:cNvSpPr>
          <p:nvPr>
            <p:ph idx="1"/>
          </p:nvPr>
        </p:nvSpPr>
        <p:spPr/>
        <p:txBody>
          <a:bodyPr/>
          <a:lstStyle/>
          <a:p>
            <a:r>
              <a:rPr lang="en-US" dirty="0"/>
              <a:t> </a:t>
            </a:r>
            <a:r>
              <a:rPr lang="en-US" dirty="0" err="1"/>
              <a:t>Nắm</a:t>
            </a:r>
            <a:r>
              <a:rPr lang="en-US" dirty="0"/>
              <a:t> </a:t>
            </a:r>
            <a:r>
              <a:rPr lang="en-US" dirty="0" err="1"/>
              <a:t>được</a:t>
            </a:r>
            <a:r>
              <a:rPr lang="en-US" dirty="0"/>
              <a:t> </a:t>
            </a:r>
            <a:r>
              <a:rPr lang="en-US" dirty="0" err="1"/>
              <a:t>cú</a:t>
            </a:r>
            <a:r>
              <a:rPr lang="en-US" dirty="0"/>
              <a:t> </a:t>
            </a:r>
            <a:r>
              <a:rPr lang="en-US" dirty="0" err="1"/>
              <a:t>pháp</a:t>
            </a:r>
            <a:r>
              <a:rPr lang="en-US" dirty="0"/>
              <a:t> class </a:t>
            </a:r>
            <a:r>
              <a:rPr lang="en-US" dirty="0" err="1"/>
              <a:t>mới</a:t>
            </a:r>
            <a:r>
              <a:rPr lang="en-US" dirty="0"/>
              <a:t> </a:t>
            </a:r>
            <a:r>
              <a:rPr lang="en-US" dirty="0" err="1"/>
              <a:t>trong</a:t>
            </a:r>
            <a:r>
              <a:rPr lang="en-US" dirty="0"/>
              <a:t> ES6</a:t>
            </a:r>
          </a:p>
          <a:p>
            <a:r>
              <a:rPr lang="en-US" dirty="0"/>
              <a:t> </a:t>
            </a:r>
            <a:r>
              <a:rPr lang="en-US" dirty="0" err="1"/>
              <a:t>Nắm</a:t>
            </a:r>
            <a:r>
              <a:rPr lang="en-US" dirty="0"/>
              <a:t> </a:t>
            </a:r>
            <a:r>
              <a:rPr lang="en-US" dirty="0" err="1"/>
              <a:t>được</a:t>
            </a:r>
            <a:r>
              <a:rPr lang="en-US" dirty="0"/>
              <a:t> </a:t>
            </a:r>
            <a:r>
              <a:rPr lang="en-US" dirty="0" err="1"/>
              <a:t>tính</a:t>
            </a:r>
            <a:r>
              <a:rPr lang="en-US" dirty="0"/>
              <a:t> </a:t>
            </a:r>
            <a:r>
              <a:rPr lang="en-US" dirty="0" err="1"/>
              <a:t>kế</a:t>
            </a:r>
            <a:r>
              <a:rPr lang="en-US" dirty="0"/>
              <a:t> </a:t>
            </a:r>
            <a:r>
              <a:rPr lang="en-US" dirty="0" err="1"/>
              <a:t>thừa</a:t>
            </a:r>
            <a:r>
              <a:rPr lang="en-US" dirty="0"/>
              <a:t> </a:t>
            </a:r>
            <a:r>
              <a:rPr lang="en-US" dirty="0" err="1"/>
              <a:t>trong</a:t>
            </a:r>
            <a:r>
              <a:rPr lang="en-US" dirty="0"/>
              <a:t> class</a:t>
            </a:r>
          </a:p>
          <a:p>
            <a:r>
              <a:rPr lang="en-US" dirty="0"/>
              <a:t> </a:t>
            </a:r>
            <a:r>
              <a:rPr lang="en-US" dirty="0" err="1"/>
              <a:t>Sử</a:t>
            </a:r>
            <a:r>
              <a:rPr lang="en-US" dirty="0"/>
              <a:t> </a:t>
            </a:r>
            <a:r>
              <a:rPr lang="en-US" dirty="0" err="1"/>
              <a:t>dụng</a:t>
            </a:r>
            <a:r>
              <a:rPr lang="en-US" dirty="0"/>
              <a:t> </a:t>
            </a:r>
            <a:r>
              <a:rPr lang="en-US" dirty="0" err="1"/>
              <a:t>của</a:t>
            </a:r>
            <a:r>
              <a:rPr lang="en-US" dirty="0"/>
              <a:t> setter </a:t>
            </a:r>
            <a:r>
              <a:rPr lang="en-US" dirty="0" err="1"/>
              <a:t>và</a:t>
            </a:r>
            <a:r>
              <a:rPr lang="en-US" dirty="0"/>
              <a:t> getter</a:t>
            </a:r>
          </a:p>
        </p:txBody>
      </p:sp>
    </p:spTree>
    <p:extLst>
      <p:ext uri="{BB962C8B-B14F-4D97-AF65-F5344CB8AC3E}">
        <p14:creationId xmlns:p14="http://schemas.microsoft.com/office/powerpoint/2010/main" val="424202687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anim calcmode="lin" valueType="num">
                                      <p:cBhvr>
                                        <p:cTn id="1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2"/>
          <p:cNvSpPr>
            <a:spLocks noGrp="1"/>
          </p:cNvSpPr>
          <p:nvPr>
            <p:ph idx="1"/>
          </p:nvPr>
        </p:nvSpPr>
        <p:spPr>
          <a:xfrm>
            <a:off x="609442" y="1066800"/>
            <a:ext cx="10969942" cy="5257800"/>
          </a:xfrm>
        </p:spPr>
        <p:txBody>
          <a:bodyPr>
            <a:normAutofit/>
          </a:bodyPr>
          <a:lstStyle/>
          <a:p>
            <a:endParaRPr lang="vi-VN" dirty="0"/>
          </a:p>
        </p:txBody>
      </p:sp>
      <p:pic>
        <p:nvPicPr>
          <p:cNvPr id="5" name="Picture 4"/>
          <p:cNvPicPr>
            <a:picLocks noChangeAspect="1"/>
          </p:cNvPicPr>
          <p:nvPr/>
        </p:nvPicPr>
        <p:blipFill>
          <a:blip r:embed="rId3"/>
          <a:stretch>
            <a:fillRect/>
          </a:stretch>
        </p:blipFill>
        <p:spPr>
          <a:xfrm>
            <a:off x="2030412" y="1409700"/>
            <a:ext cx="8128000" cy="4572000"/>
          </a:xfrm>
          <a:prstGeom prst="rect">
            <a:avLst/>
          </a:prstGeom>
        </p:spPr>
      </p:pic>
    </p:spTree>
    <p:extLst>
      <p:ext uri="{BB962C8B-B14F-4D97-AF65-F5344CB8AC3E}">
        <p14:creationId xmlns:p14="http://schemas.microsoft.com/office/powerpoint/2010/main" val="366568598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0"/>
            <a:ext cx="10895171" cy="5486399"/>
          </a:xfrm>
        </p:spPr>
        <p:txBody>
          <a:bodyPr>
            <a:normAutofit/>
          </a:bodyPr>
          <a:lstStyle/>
          <a:p>
            <a:r>
              <a:rPr lang="en-US" sz="2400" dirty="0" err="1"/>
              <a:t>Yêu</a:t>
            </a:r>
            <a:r>
              <a:rPr lang="en-US" sz="2400" dirty="0"/>
              <a:t> </a:t>
            </a:r>
            <a:r>
              <a:rPr lang="en-US" sz="2400" dirty="0" err="1"/>
              <a:t>cầu</a:t>
            </a:r>
            <a:r>
              <a:rPr lang="en-US" sz="2400" dirty="0"/>
              <a:t>: </a:t>
            </a:r>
            <a:r>
              <a:rPr lang="en-US" sz="2400" dirty="0" err="1"/>
              <a:t>Dựa</a:t>
            </a:r>
            <a:r>
              <a:rPr lang="en-US" sz="2400" dirty="0"/>
              <a:t> </a:t>
            </a:r>
            <a:r>
              <a:rPr lang="en-US" sz="2400" dirty="0" err="1"/>
              <a:t>vào</a:t>
            </a:r>
            <a:r>
              <a:rPr lang="en-US" sz="2400" dirty="0"/>
              <a:t> </a:t>
            </a:r>
            <a:r>
              <a:rPr lang="en-US" sz="2400" dirty="0" err="1"/>
              <a:t>đoạn</a:t>
            </a:r>
            <a:r>
              <a:rPr lang="en-US" sz="2400" dirty="0"/>
              <a:t> </a:t>
            </a:r>
            <a:r>
              <a:rPr lang="en-US" sz="2400" dirty="0" err="1"/>
              <a:t>mã</a:t>
            </a:r>
            <a:r>
              <a:rPr lang="en-US" sz="2400" dirty="0"/>
              <a:t> </a:t>
            </a:r>
            <a:r>
              <a:rPr lang="en-US" sz="2400" dirty="0" err="1"/>
              <a:t>phía</a:t>
            </a:r>
            <a:r>
              <a:rPr lang="en-US" sz="2400" dirty="0"/>
              <a:t> </a:t>
            </a:r>
            <a:r>
              <a:rPr lang="en-US" sz="2400" dirty="0" err="1"/>
              <a:t>dưới</a:t>
            </a:r>
            <a:r>
              <a:rPr lang="en-US" sz="2400" dirty="0"/>
              <a:t> </a:t>
            </a:r>
            <a:r>
              <a:rPr lang="vi-VN" dirty="0"/>
              <a:t>tạo một lớp có tên "Model" sẽ kế thừa các phương thức từ lớp "Car":</a:t>
            </a:r>
            <a:endParaRPr lang="en-US" sz="2400" dirty="0"/>
          </a:p>
        </p:txBody>
      </p:sp>
      <p:sp>
        <p:nvSpPr>
          <p:cNvPr id="3" name="Title 2"/>
          <p:cNvSpPr>
            <a:spLocks noGrp="1"/>
          </p:cNvSpPr>
          <p:nvPr>
            <p:ph type="title"/>
          </p:nvPr>
        </p:nvSpPr>
        <p:spPr>
          <a:xfrm>
            <a:off x="2742486" y="274638"/>
            <a:ext cx="8836898" cy="492886"/>
          </a:xfrm>
        </p:spPr>
        <p:txBody>
          <a:bodyPr anchor="ctr">
            <a:normAutofit/>
          </a:bodyPr>
          <a:lstStyle/>
          <a:p>
            <a:pPr>
              <a:lnSpc>
                <a:spcPct val="90000"/>
              </a:lnSpc>
            </a:pPr>
            <a:endParaRPr lang="en-US" dirty="0"/>
          </a:p>
        </p:txBody>
      </p:sp>
      <p:pic>
        <p:nvPicPr>
          <p:cNvPr id="5" name="Picture 4" descr="Text&#10;&#10;Description automatically generated">
            <a:extLst>
              <a:ext uri="{FF2B5EF4-FFF2-40B4-BE49-F238E27FC236}">
                <a16:creationId xmlns:a16="http://schemas.microsoft.com/office/drawing/2014/main" id="{E320346B-602F-544F-9AA5-780C529B48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012" y="2209800"/>
            <a:ext cx="5892800" cy="4038600"/>
          </a:xfrm>
          <a:prstGeom prst="rect">
            <a:avLst/>
          </a:prstGeom>
        </p:spPr>
      </p:pic>
    </p:spTree>
    <p:extLst>
      <p:ext uri="{BB962C8B-B14F-4D97-AF65-F5344CB8AC3E}">
        <p14:creationId xmlns:p14="http://schemas.microsoft.com/office/powerpoint/2010/main" val="37795538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2486" y="274638"/>
            <a:ext cx="8836898" cy="492886"/>
          </a:xfrm>
        </p:spPr>
        <p:txBody>
          <a:bodyPr anchor="ctr">
            <a:normAutofit/>
          </a:bodyPr>
          <a:lstStyle/>
          <a:p>
            <a:pPr>
              <a:lnSpc>
                <a:spcPct val="90000"/>
              </a:lnSpc>
            </a:pPr>
            <a:endParaRPr lang="en-US" dirty="0"/>
          </a:p>
        </p:txBody>
      </p:sp>
      <p:sp>
        <p:nvSpPr>
          <p:cNvPr id="6" name="Content Placeholder 5">
            <a:extLst>
              <a:ext uri="{FF2B5EF4-FFF2-40B4-BE49-F238E27FC236}">
                <a16:creationId xmlns:a16="http://schemas.microsoft.com/office/drawing/2014/main" id="{F155F2CC-BD09-EB4D-AE7C-3F449B7E294F}"/>
              </a:ext>
            </a:extLst>
          </p:cNvPr>
          <p:cNvSpPr>
            <a:spLocks noGrp="1"/>
          </p:cNvSpPr>
          <p:nvPr>
            <p:ph sz="half" idx="1"/>
          </p:nvPr>
        </p:nvSpPr>
        <p:spPr>
          <a:xfrm>
            <a:off x="609441" y="990601"/>
            <a:ext cx="10969943" cy="5135564"/>
          </a:xfrm>
        </p:spPr>
        <p:txBody>
          <a:bodyPr/>
          <a:lstStyle/>
          <a:p>
            <a:r>
              <a:rPr lang="en-US" dirty="0" err="1"/>
              <a:t>Đáp</a:t>
            </a:r>
            <a:r>
              <a:rPr lang="en-US" dirty="0"/>
              <a:t> </a:t>
            </a:r>
            <a:r>
              <a:rPr lang="en-US" dirty="0" err="1"/>
              <a:t>án</a:t>
            </a:r>
            <a:r>
              <a:rPr lang="en-US" dirty="0"/>
              <a:t>: </a:t>
            </a:r>
          </a:p>
        </p:txBody>
      </p:sp>
      <p:pic>
        <p:nvPicPr>
          <p:cNvPr id="8" name="Picture 7" descr="Text&#10;&#10;Description automatically generated">
            <a:extLst>
              <a:ext uri="{FF2B5EF4-FFF2-40B4-BE49-F238E27FC236}">
                <a16:creationId xmlns:a16="http://schemas.microsoft.com/office/drawing/2014/main" id="{775CD469-C676-DD4F-A56D-4BB22A41D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3094" y="1524000"/>
            <a:ext cx="5622636" cy="4918364"/>
          </a:xfrm>
          <a:prstGeom prst="rect">
            <a:avLst/>
          </a:prstGeom>
        </p:spPr>
      </p:pic>
    </p:spTree>
    <p:extLst>
      <p:ext uri="{BB962C8B-B14F-4D97-AF65-F5344CB8AC3E}">
        <p14:creationId xmlns:p14="http://schemas.microsoft.com/office/powerpoint/2010/main" val="128018574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a:t>Phần</a:t>
            </a:r>
            <a:r>
              <a:rPr lang="en-US" dirty="0"/>
              <a:t> 3: </a:t>
            </a:r>
            <a:br>
              <a:rPr lang="en-US" dirty="0"/>
            </a:br>
            <a:r>
              <a:rPr lang="en-US" dirty="0"/>
              <a:t>setter </a:t>
            </a:r>
            <a:r>
              <a:rPr lang="en-US" dirty="0" err="1"/>
              <a:t>và</a:t>
            </a:r>
            <a:r>
              <a:rPr lang="en-US" dirty="0"/>
              <a:t> getter</a:t>
            </a:r>
          </a:p>
        </p:txBody>
      </p:sp>
    </p:spTree>
    <p:extLst>
      <p:ext uri="{BB962C8B-B14F-4D97-AF65-F5344CB8AC3E}">
        <p14:creationId xmlns:p14="http://schemas.microsoft.com/office/powerpoint/2010/main" val="393919823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1"/>
            <a:ext cx="5383397" cy="5135564"/>
          </a:xfrm>
        </p:spPr>
        <p:txBody>
          <a:bodyPr>
            <a:normAutofit/>
          </a:bodyPr>
          <a:lstStyle/>
          <a:p>
            <a:r>
              <a:rPr lang="vi-VN" b="1" dirty="0"/>
              <a:t>Setter</a:t>
            </a:r>
            <a:r>
              <a:rPr lang="vi-VN" dirty="0"/>
              <a:t> là một hàm thực thi ngay khi có sự thay đổi giá trị của một thuộc tính. </a:t>
            </a:r>
          </a:p>
          <a:p>
            <a:r>
              <a:rPr lang="vi-VN" dirty="0"/>
              <a:t>Từ khóa </a:t>
            </a:r>
            <a:r>
              <a:rPr lang="vi-VN" b="1" dirty="0"/>
              <a:t>set</a:t>
            </a:r>
            <a:r>
              <a:rPr lang="vi-VN" dirty="0"/>
              <a:t> được sử dụng để khai báo một hàm setter. </a:t>
            </a:r>
          </a:p>
          <a:p>
            <a:r>
              <a:rPr lang="vi-VN" dirty="0"/>
              <a:t>Cú pháp:</a:t>
            </a:r>
          </a:p>
          <a:p>
            <a:pPr marL="457200" lvl="1" indent="0">
              <a:buNone/>
            </a:pPr>
            <a:r>
              <a:rPr lang="en-US" sz="2800" dirty="0"/>
              <a:t> </a:t>
            </a:r>
            <a:r>
              <a:rPr lang="en-US" i="1" dirty="0"/>
              <a:t>{ set prop(</a:t>
            </a:r>
            <a:r>
              <a:rPr lang="en-US" i="1" dirty="0" err="1"/>
              <a:t>val</a:t>
            </a:r>
            <a:r>
              <a:rPr lang="en-US" i="1" dirty="0"/>
              <a:t>) { . . . } } </a:t>
            </a:r>
            <a:br>
              <a:rPr lang="en-US" i="1" dirty="0"/>
            </a:br>
            <a:r>
              <a:rPr lang="en-US" i="1" dirty="0"/>
              <a:t> { set [expression](</a:t>
            </a:r>
            <a:r>
              <a:rPr lang="en-US" i="1" dirty="0" err="1"/>
              <a:t>val</a:t>
            </a:r>
            <a:r>
              <a:rPr lang="en-US" i="1" dirty="0"/>
              <a:t>) { . . . } }</a:t>
            </a:r>
          </a:p>
          <a:p>
            <a:endParaRPr lang="en-US" dirty="0"/>
          </a:p>
        </p:txBody>
      </p:sp>
      <p:pic>
        <p:nvPicPr>
          <p:cNvPr id="5" name="Content Placeholder 4" descr="Text&#10;&#10;Description automatically generated">
            <a:extLst>
              <a:ext uri="{FF2B5EF4-FFF2-40B4-BE49-F238E27FC236}">
                <a16:creationId xmlns:a16="http://schemas.microsoft.com/office/drawing/2014/main" id="{2144F1A0-29C4-7945-992E-61A031B96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5987" y="1055104"/>
            <a:ext cx="5383397" cy="5006557"/>
          </a:xfrm>
          <a:prstGeom prst="rect">
            <a:avLst/>
          </a:prstGeom>
          <a:noFill/>
        </p:spPr>
      </p:pic>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a:t>setter</a:t>
            </a:r>
          </a:p>
        </p:txBody>
      </p:sp>
    </p:spTree>
    <p:extLst>
      <p:ext uri="{BB962C8B-B14F-4D97-AF65-F5344CB8AC3E}">
        <p14:creationId xmlns:p14="http://schemas.microsoft.com/office/powerpoint/2010/main" val="163053131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anim calcmode="lin" valueType="num">
                                      <p:cBhvr>
                                        <p:cTn id="2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err="1"/>
              <a:t>Ví</a:t>
            </a:r>
            <a:r>
              <a:rPr lang="en-US" dirty="0"/>
              <a:t> </a:t>
            </a:r>
            <a:r>
              <a:rPr lang="en-US" dirty="0" err="1"/>
              <a:t>dụ</a:t>
            </a:r>
            <a:r>
              <a:rPr lang="en-US" dirty="0"/>
              <a:t> setter</a:t>
            </a:r>
          </a:p>
        </p:txBody>
      </p:sp>
      <p:sp>
        <p:nvSpPr>
          <p:cNvPr id="7" name="Content Placeholder 6">
            <a:extLst>
              <a:ext uri="{FF2B5EF4-FFF2-40B4-BE49-F238E27FC236}">
                <a16:creationId xmlns:a16="http://schemas.microsoft.com/office/drawing/2014/main" id="{B6F3CDE5-8130-3E48-8AF4-59A73F7C3B05}"/>
              </a:ext>
            </a:extLst>
          </p:cNvPr>
          <p:cNvSpPr>
            <a:spLocks noGrp="1"/>
          </p:cNvSpPr>
          <p:nvPr>
            <p:ph sz="half" idx="1"/>
          </p:nvPr>
        </p:nvSpPr>
        <p:spPr>
          <a:xfrm>
            <a:off x="609441" y="990601"/>
            <a:ext cx="10969943" cy="5135564"/>
          </a:xfrm>
        </p:spPr>
        <p:txBody>
          <a:bodyPr/>
          <a:lstStyle/>
          <a:p>
            <a:r>
              <a:rPr lang="vi-VN" dirty="0"/>
              <a:t>Ví dụ trên định nghĩa một lớp </a:t>
            </a:r>
            <a:r>
              <a:rPr lang="vi-VN" b="1" i="1" dirty="0"/>
              <a:t>Student</a:t>
            </a:r>
            <a:r>
              <a:rPr lang="vi-VN" dirty="0"/>
              <a:t> với ba thuộc tính là </a:t>
            </a:r>
            <a:r>
              <a:rPr lang="vi-VN" i="1" dirty="0"/>
              <a:t>rno</a:t>
            </a:r>
            <a:r>
              <a:rPr lang="vi-VN" dirty="0"/>
              <a:t>, </a:t>
            </a:r>
            <a:r>
              <a:rPr lang="vi-VN" i="1" dirty="0"/>
              <a:t>fname</a:t>
            </a:r>
            <a:r>
              <a:rPr lang="vi-VN" dirty="0"/>
              <a:t> và </a:t>
            </a:r>
            <a:r>
              <a:rPr lang="vi-VN" i="1" dirty="0"/>
              <a:t>lname</a:t>
            </a:r>
            <a:r>
              <a:rPr lang="vi-VN" dirty="0"/>
              <a:t>. Hàm setter </a:t>
            </a:r>
            <a:r>
              <a:rPr lang="vi-VN" b="1" i="1" dirty="0"/>
              <a:t>rollno</a:t>
            </a:r>
            <a:r>
              <a:rPr lang="vi-VN" dirty="0"/>
              <a:t>() được sử dụng để đặt giá trị cho thuộc tính </a:t>
            </a:r>
            <a:r>
              <a:rPr lang="vi-VN" i="1" dirty="0"/>
              <a:t>rno</a:t>
            </a:r>
            <a:r>
              <a:rPr lang="vi-VN" dirty="0"/>
              <a:t>.</a:t>
            </a:r>
          </a:p>
          <a:p>
            <a:r>
              <a:rPr lang="vi-VN" dirty="0"/>
              <a:t>Kết quả hiển thị ra sẽ là : </a:t>
            </a:r>
            <a:endParaRPr lang="en-US" dirty="0"/>
          </a:p>
        </p:txBody>
      </p:sp>
      <p:pic>
        <p:nvPicPr>
          <p:cNvPr id="9" name="Picture 8" descr="Table&#10;&#10;Description automatically generated">
            <a:extLst>
              <a:ext uri="{FF2B5EF4-FFF2-40B4-BE49-F238E27FC236}">
                <a16:creationId xmlns:a16="http://schemas.microsoft.com/office/drawing/2014/main" id="{C9027366-0BC6-994E-BBBB-29975DF4C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3087" y="3276600"/>
            <a:ext cx="7082650" cy="1470623"/>
          </a:xfrm>
          <a:prstGeom prst="rect">
            <a:avLst/>
          </a:prstGeom>
        </p:spPr>
      </p:pic>
    </p:spTree>
    <p:extLst>
      <p:ext uri="{BB962C8B-B14F-4D97-AF65-F5344CB8AC3E}">
        <p14:creationId xmlns:p14="http://schemas.microsoft.com/office/powerpoint/2010/main" val="379609851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1"/>
            <a:ext cx="5383397" cy="5135564"/>
          </a:xfrm>
        </p:spPr>
        <p:txBody>
          <a:bodyPr>
            <a:normAutofit/>
          </a:bodyPr>
          <a:lstStyle/>
          <a:p>
            <a:r>
              <a:rPr lang="vi-VN" b="1" dirty="0"/>
              <a:t>getter</a:t>
            </a:r>
            <a:r>
              <a:rPr lang="vi-VN" dirty="0"/>
              <a:t> là một hàm được gọi khi có nỗ lực tìm nạp giá trị của một thuộc tính. </a:t>
            </a:r>
          </a:p>
          <a:p>
            <a:r>
              <a:rPr lang="vi-VN" dirty="0"/>
              <a:t>Từ khóa </a:t>
            </a:r>
            <a:r>
              <a:rPr lang="vi-VN" b="1" dirty="0"/>
              <a:t>get</a:t>
            </a:r>
            <a:r>
              <a:rPr lang="vi-VN" dirty="0"/>
              <a:t> được sử dụng để định nghĩa một hàm getter.</a:t>
            </a:r>
          </a:p>
          <a:p>
            <a:r>
              <a:rPr lang="vi-VN" dirty="0"/>
              <a:t>Cú pháp</a:t>
            </a:r>
          </a:p>
          <a:p>
            <a:pPr marL="0" indent="0">
              <a:buNone/>
            </a:pPr>
            <a:r>
              <a:rPr lang="en-US" dirty="0"/>
              <a:t>	{ get prop() { ... } } </a:t>
            </a:r>
          </a:p>
          <a:p>
            <a:pPr marL="0" indent="0">
              <a:buNone/>
            </a:pPr>
            <a:r>
              <a:rPr lang="en-US" dirty="0"/>
              <a:t>         { get [expression]() { ... } } </a:t>
            </a:r>
            <a:br>
              <a:rPr lang="en-US" dirty="0"/>
            </a:br>
            <a:endParaRPr lang="en-US" dirty="0"/>
          </a:p>
        </p:txBody>
      </p:sp>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a:t>getter</a:t>
            </a:r>
          </a:p>
        </p:txBody>
      </p:sp>
      <p:pic>
        <p:nvPicPr>
          <p:cNvPr id="6" name="Picture 5" descr="A picture containing text&#10;&#10;Description automatically generated">
            <a:extLst>
              <a:ext uri="{FF2B5EF4-FFF2-40B4-BE49-F238E27FC236}">
                <a16:creationId xmlns:a16="http://schemas.microsoft.com/office/drawing/2014/main" id="{C5C3C511-A4C4-9E48-AE1B-95257A06F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0973" y="1104900"/>
            <a:ext cx="5547852" cy="4648200"/>
          </a:xfrm>
          <a:prstGeom prst="rect">
            <a:avLst/>
          </a:prstGeom>
        </p:spPr>
      </p:pic>
    </p:spTree>
    <p:extLst>
      <p:ext uri="{BB962C8B-B14F-4D97-AF65-F5344CB8AC3E}">
        <p14:creationId xmlns:p14="http://schemas.microsoft.com/office/powerpoint/2010/main" val="319799510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1000"/>
                                        <p:tgtEl>
                                          <p:spTgt spid="4">
                                            <p:txEl>
                                              <p:pRg st="3" end="3"/>
                                            </p:txEl>
                                          </p:spTgt>
                                        </p:tgtEl>
                                      </p:cBhvr>
                                    </p:animEffect>
                                    <p:anim calcmode="lin" valueType="num">
                                      <p:cBhvr>
                                        <p:cTn id="2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1000"/>
                                        <p:tgtEl>
                                          <p:spTgt spid="4">
                                            <p:txEl>
                                              <p:pRg st="4" end="4"/>
                                            </p:txEl>
                                          </p:spTgt>
                                        </p:tgtEl>
                                      </p:cBhvr>
                                    </p:animEffect>
                                    <p:anim calcmode="lin" valueType="num">
                                      <p:cBhvr>
                                        <p:cTn id="3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err="1"/>
              <a:t>Ví</a:t>
            </a:r>
            <a:r>
              <a:rPr lang="en-US" dirty="0"/>
              <a:t> </a:t>
            </a:r>
            <a:r>
              <a:rPr lang="en-US" dirty="0" err="1"/>
              <a:t>dụ</a:t>
            </a:r>
            <a:r>
              <a:rPr lang="en-US" dirty="0"/>
              <a:t> getter</a:t>
            </a:r>
          </a:p>
        </p:txBody>
      </p:sp>
      <p:sp>
        <p:nvSpPr>
          <p:cNvPr id="7" name="Content Placeholder 6">
            <a:extLst>
              <a:ext uri="{FF2B5EF4-FFF2-40B4-BE49-F238E27FC236}">
                <a16:creationId xmlns:a16="http://schemas.microsoft.com/office/drawing/2014/main" id="{B6F3CDE5-8130-3E48-8AF4-59A73F7C3B05}"/>
              </a:ext>
            </a:extLst>
          </p:cNvPr>
          <p:cNvSpPr>
            <a:spLocks noGrp="1"/>
          </p:cNvSpPr>
          <p:nvPr>
            <p:ph sz="half" idx="1"/>
          </p:nvPr>
        </p:nvSpPr>
        <p:spPr>
          <a:xfrm>
            <a:off x="609441" y="990601"/>
            <a:ext cx="10969943" cy="5135564"/>
          </a:xfrm>
        </p:spPr>
        <p:txBody>
          <a:bodyPr/>
          <a:lstStyle/>
          <a:p>
            <a:r>
              <a:rPr lang="en-US" dirty="0" err="1"/>
              <a:t>Ví</a:t>
            </a:r>
            <a:r>
              <a:rPr lang="en-US" dirty="0"/>
              <a:t> </a:t>
            </a:r>
            <a:r>
              <a:rPr lang="en-US" dirty="0" err="1"/>
              <a:t>dụ</a:t>
            </a:r>
            <a:r>
              <a:rPr lang="en-US" dirty="0"/>
              <a:t> </a:t>
            </a:r>
            <a:r>
              <a:rPr lang="en-US" dirty="0" err="1"/>
              <a:t>trên</a:t>
            </a:r>
            <a:r>
              <a:rPr lang="en-US" dirty="0"/>
              <a:t> </a:t>
            </a:r>
            <a:r>
              <a:rPr lang="en-US" dirty="0" err="1"/>
              <a:t>định</a:t>
            </a:r>
            <a:r>
              <a:rPr lang="en-US" dirty="0"/>
              <a:t> </a:t>
            </a:r>
            <a:r>
              <a:rPr lang="en-US" dirty="0" err="1"/>
              <a:t>nghĩa</a:t>
            </a:r>
            <a:r>
              <a:rPr lang="en-US" dirty="0"/>
              <a:t> </a:t>
            </a:r>
            <a:r>
              <a:rPr lang="en-US" dirty="0" err="1"/>
              <a:t>một</a:t>
            </a:r>
            <a:r>
              <a:rPr lang="en-US" dirty="0"/>
              <a:t> </a:t>
            </a:r>
            <a:r>
              <a:rPr lang="en-US" dirty="0" err="1"/>
              <a:t>lớp</a:t>
            </a:r>
            <a:r>
              <a:rPr lang="en-US" dirty="0"/>
              <a:t> </a:t>
            </a:r>
            <a:r>
              <a:rPr lang="en-US" b="1" i="1" dirty="0"/>
              <a:t>Student</a:t>
            </a:r>
            <a:r>
              <a:rPr lang="en-US" dirty="0"/>
              <a:t> </a:t>
            </a:r>
            <a:r>
              <a:rPr lang="en-US" dirty="0" err="1"/>
              <a:t>với</a:t>
            </a:r>
            <a:r>
              <a:rPr lang="en-US" dirty="0"/>
              <a:t> </a:t>
            </a:r>
            <a:r>
              <a:rPr lang="en-US" dirty="0" err="1"/>
              <a:t>ba</a:t>
            </a:r>
            <a:r>
              <a:rPr lang="en-US" dirty="0"/>
              <a:t> </a:t>
            </a:r>
            <a:r>
              <a:rPr lang="en-US" dirty="0" err="1"/>
              <a:t>thuộc</a:t>
            </a:r>
            <a:r>
              <a:rPr lang="en-US" dirty="0"/>
              <a:t> </a:t>
            </a:r>
            <a:r>
              <a:rPr lang="en-US" dirty="0" err="1"/>
              <a:t>tính</a:t>
            </a:r>
            <a:r>
              <a:rPr lang="en-US" dirty="0"/>
              <a:t> </a:t>
            </a:r>
            <a:r>
              <a:rPr lang="en-US" dirty="0" err="1"/>
              <a:t>là</a:t>
            </a:r>
            <a:r>
              <a:rPr lang="en-US" dirty="0"/>
              <a:t> </a:t>
            </a:r>
            <a:r>
              <a:rPr lang="en-US" i="1" dirty="0" err="1"/>
              <a:t>rno</a:t>
            </a:r>
            <a:r>
              <a:rPr lang="en-US" dirty="0"/>
              <a:t>, </a:t>
            </a:r>
            <a:r>
              <a:rPr lang="en-US" i="1" dirty="0" err="1"/>
              <a:t>fname</a:t>
            </a:r>
            <a:r>
              <a:rPr lang="en-US" dirty="0"/>
              <a:t> </a:t>
            </a:r>
            <a:r>
              <a:rPr lang="en-US" dirty="0" err="1"/>
              <a:t>và</a:t>
            </a:r>
            <a:r>
              <a:rPr lang="en-US" dirty="0"/>
              <a:t> </a:t>
            </a:r>
            <a:r>
              <a:rPr lang="en-US" i="1" dirty="0" err="1"/>
              <a:t>lname</a:t>
            </a:r>
            <a:r>
              <a:rPr lang="en-US" dirty="0"/>
              <a:t>. </a:t>
            </a:r>
            <a:r>
              <a:rPr lang="en-US" dirty="0" err="1"/>
              <a:t>Hàm</a:t>
            </a:r>
            <a:r>
              <a:rPr lang="en-US" dirty="0"/>
              <a:t> getter </a:t>
            </a:r>
            <a:r>
              <a:rPr lang="en-US" b="1" i="1" dirty="0" err="1"/>
              <a:t>fullName</a:t>
            </a:r>
            <a:r>
              <a:rPr lang="en-US" dirty="0"/>
              <a:t>() </a:t>
            </a:r>
            <a:r>
              <a:rPr lang="en-US" dirty="0" err="1"/>
              <a:t>nối</a:t>
            </a:r>
            <a:r>
              <a:rPr lang="en-US" dirty="0"/>
              <a:t> </a:t>
            </a:r>
            <a:r>
              <a:rPr lang="en-US" i="1" dirty="0" err="1"/>
              <a:t>fname</a:t>
            </a:r>
            <a:r>
              <a:rPr lang="en-US" dirty="0"/>
              <a:t> </a:t>
            </a:r>
            <a:r>
              <a:rPr lang="en-US" dirty="0" err="1"/>
              <a:t>và</a:t>
            </a:r>
            <a:r>
              <a:rPr lang="en-US" dirty="0"/>
              <a:t> </a:t>
            </a:r>
            <a:r>
              <a:rPr lang="en-US" i="1" dirty="0" err="1"/>
              <a:t>lname</a:t>
            </a:r>
            <a:r>
              <a:rPr lang="en-US" dirty="0"/>
              <a:t> </a:t>
            </a:r>
            <a:r>
              <a:rPr lang="en-US" dirty="0" err="1"/>
              <a:t>và</a:t>
            </a:r>
            <a:r>
              <a:rPr lang="en-US" dirty="0"/>
              <a:t> </a:t>
            </a:r>
            <a:r>
              <a:rPr lang="en-US" dirty="0" err="1"/>
              <a:t>trả</a:t>
            </a:r>
            <a:r>
              <a:rPr lang="en-US" dirty="0"/>
              <a:t> </a:t>
            </a:r>
            <a:r>
              <a:rPr lang="en-US" dirty="0" err="1"/>
              <a:t>về</a:t>
            </a:r>
            <a:r>
              <a:rPr lang="en-US" dirty="0"/>
              <a:t> </a:t>
            </a:r>
            <a:r>
              <a:rPr lang="en-US" dirty="0" err="1"/>
              <a:t>một</a:t>
            </a:r>
            <a:r>
              <a:rPr lang="en-US" dirty="0"/>
              <a:t> </a:t>
            </a:r>
            <a:r>
              <a:rPr lang="en-US" dirty="0" err="1"/>
              <a:t>chuỗi</a:t>
            </a:r>
            <a:r>
              <a:rPr lang="en-US" dirty="0"/>
              <a:t> </a:t>
            </a:r>
            <a:r>
              <a:rPr lang="en-US" dirty="0" err="1"/>
              <a:t>mới</a:t>
            </a:r>
            <a:r>
              <a:rPr lang="en-US" dirty="0"/>
              <a:t>.</a:t>
            </a:r>
          </a:p>
          <a:p>
            <a:r>
              <a:rPr lang="en-US" dirty="0" err="1"/>
              <a:t>Kết</a:t>
            </a:r>
            <a:r>
              <a:rPr lang="en-US" dirty="0"/>
              <a:t> </a:t>
            </a:r>
            <a:r>
              <a:rPr lang="en-US" dirty="0" err="1"/>
              <a:t>quả</a:t>
            </a:r>
            <a:r>
              <a:rPr lang="en-US" dirty="0"/>
              <a:t> </a:t>
            </a:r>
            <a:r>
              <a:rPr lang="en-US" dirty="0" err="1"/>
              <a:t>sau</a:t>
            </a:r>
            <a:r>
              <a:rPr lang="en-US" dirty="0"/>
              <a:t> </a:t>
            </a:r>
            <a:r>
              <a:rPr lang="en-US" dirty="0" err="1"/>
              <a:t>khi</a:t>
            </a:r>
            <a:r>
              <a:rPr lang="en-US" dirty="0"/>
              <a:t> </a:t>
            </a:r>
            <a:r>
              <a:rPr lang="en-US" dirty="0" err="1"/>
              <a:t>chạy</a:t>
            </a:r>
            <a:r>
              <a:rPr lang="en-US" dirty="0"/>
              <a:t> code:</a:t>
            </a:r>
          </a:p>
          <a:p>
            <a:endParaRPr lang="en-US" dirty="0"/>
          </a:p>
        </p:txBody>
      </p:sp>
      <p:pic>
        <p:nvPicPr>
          <p:cNvPr id="4" name="Picture 3" descr="Ví dụ về Getter">
            <a:extLst>
              <a:ext uri="{FF2B5EF4-FFF2-40B4-BE49-F238E27FC236}">
                <a16:creationId xmlns:a16="http://schemas.microsoft.com/office/drawing/2014/main" id="{7DA97BF7-B922-644E-8C4B-DECD118BBF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2083" y="3429000"/>
            <a:ext cx="7344658" cy="1506120"/>
          </a:xfrm>
          <a:prstGeom prst="rect">
            <a:avLst/>
          </a:prstGeom>
        </p:spPr>
      </p:pic>
    </p:spTree>
    <p:extLst>
      <p:ext uri="{BB962C8B-B14F-4D97-AF65-F5344CB8AC3E}">
        <p14:creationId xmlns:p14="http://schemas.microsoft.com/office/powerpoint/2010/main" val="19096159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err="1"/>
              <a:t>Cú</a:t>
            </a:r>
            <a:r>
              <a:rPr lang="en-US" dirty="0"/>
              <a:t> </a:t>
            </a:r>
            <a:r>
              <a:rPr lang="en-US" dirty="0" err="1"/>
              <a:t>pháp</a:t>
            </a:r>
            <a:r>
              <a:rPr lang="en-US" dirty="0"/>
              <a:t> </a:t>
            </a:r>
            <a:r>
              <a:rPr lang="en-US" dirty="0" err="1"/>
              <a:t>tổng</a:t>
            </a:r>
            <a:r>
              <a:rPr lang="en-US" dirty="0"/>
              <a:t> </a:t>
            </a:r>
            <a:r>
              <a:rPr lang="en-US" dirty="0" err="1"/>
              <a:t>quan</a:t>
            </a:r>
            <a:r>
              <a:rPr lang="en-US" dirty="0"/>
              <a:t> </a:t>
            </a:r>
            <a:r>
              <a:rPr lang="en-US" dirty="0" err="1"/>
              <a:t>về</a:t>
            </a:r>
            <a:r>
              <a:rPr lang="en-US" dirty="0"/>
              <a:t> class</a:t>
            </a:r>
          </a:p>
        </p:txBody>
      </p:sp>
      <p:sp>
        <p:nvSpPr>
          <p:cNvPr id="7" name="Content Placeholder 6">
            <a:extLst>
              <a:ext uri="{FF2B5EF4-FFF2-40B4-BE49-F238E27FC236}">
                <a16:creationId xmlns:a16="http://schemas.microsoft.com/office/drawing/2014/main" id="{B6F3CDE5-8130-3E48-8AF4-59A73F7C3B05}"/>
              </a:ext>
            </a:extLst>
          </p:cNvPr>
          <p:cNvSpPr>
            <a:spLocks noGrp="1"/>
          </p:cNvSpPr>
          <p:nvPr>
            <p:ph sz="half" idx="1"/>
          </p:nvPr>
        </p:nvSpPr>
        <p:spPr>
          <a:xfrm>
            <a:off x="609441" y="990601"/>
            <a:ext cx="10969943" cy="5135564"/>
          </a:xfrm>
        </p:spPr>
        <p:txBody>
          <a:bodyPr/>
          <a:lstStyle/>
          <a:p>
            <a:endParaRPr lang="en-US" dirty="0"/>
          </a:p>
        </p:txBody>
      </p:sp>
      <p:pic>
        <p:nvPicPr>
          <p:cNvPr id="5" name="Picture 4" descr="Text&#10;&#10;Description automatically generated">
            <a:extLst>
              <a:ext uri="{FF2B5EF4-FFF2-40B4-BE49-F238E27FC236}">
                <a16:creationId xmlns:a16="http://schemas.microsoft.com/office/drawing/2014/main" id="{23776BE0-7AF8-624E-8CF5-2988E986C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6412" y="1334715"/>
            <a:ext cx="5854827" cy="4548633"/>
          </a:xfrm>
          <a:prstGeom prst="rect">
            <a:avLst/>
          </a:prstGeom>
        </p:spPr>
      </p:pic>
    </p:spTree>
    <p:extLst>
      <p:ext uri="{BB962C8B-B14F-4D97-AF65-F5344CB8AC3E}">
        <p14:creationId xmlns:p14="http://schemas.microsoft.com/office/powerpoint/2010/main" val="67528140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Các</a:t>
            </a:r>
            <a:r>
              <a:rPr lang="en-US" dirty="0"/>
              <a:t> </a:t>
            </a:r>
            <a:r>
              <a:rPr lang="en-US" dirty="0" err="1"/>
              <a:t>hàm</a:t>
            </a:r>
            <a:r>
              <a:rPr lang="en-US" dirty="0"/>
              <a:t> built-in </a:t>
            </a:r>
            <a:r>
              <a:rPr lang="en-US" dirty="0" err="1"/>
              <a:t>xử</a:t>
            </a:r>
            <a:r>
              <a:rPr lang="en-US" dirty="0"/>
              <a:t> </a:t>
            </a:r>
            <a:r>
              <a:rPr lang="en-US" dirty="0" err="1"/>
              <a:t>lý</a:t>
            </a:r>
            <a:r>
              <a:rPr lang="en-US" dirty="0"/>
              <a:t> </a:t>
            </a:r>
            <a:r>
              <a:rPr lang="en-US" dirty="0" err="1"/>
              <a:t>chuỗi</a:t>
            </a:r>
            <a:endParaRPr lang="en-US" dirty="0"/>
          </a:p>
        </p:txBody>
      </p:sp>
      <p:sp>
        <p:nvSpPr>
          <p:cNvPr id="4" name="Content Placeholder 2"/>
          <p:cNvSpPr>
            <a:spLocks noGrp="1"/>
          </p:cNvSpPr>
          <p:nvPr>
            <p:ph idx="1"/>
          </p:nvPr>
        </p:nvSpPr>
        <p:spPr>
          <a:xfrm>
            <a:off x="609442" y="1066800"/>
            <a:ext cx="10969942" cy="5257800"/>
          </a:xfrm>
        </p:spPr>
        <p:txBody>
          <a:bodyPr>
            <a:normAutofit/>
          </a:bodyPr>
          <a:lstStyle/>
          <a:p>
            <a:endParaRPr lang="vi-VN" dirty="0"/>
          </a:p>
        </p:txBody>
      </p:sp>
      <p:pic>
        <p:nvPicPr>
          <p:cNvPr id="5" name="Picture 4"/>
          <p:cNvPicPr>
            <a:picLocks noChangeAspect="1"/>
          </p:cNvPicPr>
          <p:nvPr/>
        </p:nvPicPr>
        <p:blipFill>
          <a:blip r:embed="rId2"/>
          <a:stretch>
            <a:fillRect/>
          </a:stretch>
        </p:blipFill>
        <p:spPr>
          <a:xfrm>
            <a:off x="2030412" y="1524000"/>
            <a:ext cx="8128000" cy="4572000"/>
          </a:xfrm>
          <a:prstGeom prst="rect">
            <a:avLst/>
          </a:prstGeom>
        </p:spPr>
      </p:pic>
    </p:spTree>
    <p:extLst>
      <p:ext uri="{BB962C8B-B14F-4D97-AF65-F5344CB8AC3E}">
        <p14:creationId xmlns:p14="http://schemas.microsoft.com/office/powerpoint/2010/main" val="4221724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Nội</a:t>
            </a:r>
            <a:r>
              <a:rPr lang="en-US" dirty="0"/>
              <a:t> dung</a:t>
            </a:r>
          </a:p>
        </p:txBody>
      </p:sp>
      <p:sp>
        <p:nvSpPr>
          <p:cNvPr id="5" name="Content Placeholder 4"/>
          <p:cNvSpPr>
            <a:spLocks noGrp="1"/>
          </p:cNvSpPr>
          <p:nvPr>
            <p:ph idx="1"/>
          </p:nvPr>
        </p:nvSpPr>
        <p:spPr/>
        <p:txBody>
          <a:bodyPr/>
          <a:lstStyle/>
          <a:p>
            <a:r>
              <a:rPr lang="en-US" dirty="0" err="1"/>
              <a:t>Tổng</a:t>
            </a:r>
            <a:r>
              <a:rPr lang="en-US" dirty="0"/>
              <a:t> </a:t>
            </a:r>
            <a:r>
              <a:rPr lang="en-US" dirty="0" err="1"/>
              <a:t>quan</a:t>
            </a:r>
            <a:r>
              <a:rPr lang="en-US" dirty="0"/>
              <a:t> Classes Es6</a:t>
            </a:r>
          </a:p>
          <a:p>
            <a:r>
              <a:rPr lang="en-US" dirty="0" err="1"/>
              <a:t>Kế</a:t>
            </a:r>
            <a:r>
              <a:rPr lang="en-US" dirty="0"/>
              <a:t> </a:t>
            </a:r>
            <a:r>
              <a:rPr lang="en-US" dirty="0" err="1"/>
              <a:t>thừa</a:t>
            </a:r>
            <a:endParaRPr lang="en-US" dirty="0"/>
          </a:p>
          <a:p>
            <a:r>
              <a:rPr lang="en-US" dirty="0"/>
              <a:t>Getters </a:t>
            </a:r>
            <a:r>
              <a:rPr lang="en-US" dirty="0" err="1"/>
              <a:t>và</a:t>
            </a:r>
            <a:r>
              <a:rPr lang="en-US" dirty="0"/>
              <a:t> Setters</a:t>
            </a:r>
          </a:p>
        </p:txBody>
      </p:sp>
    </p:spTree>
    <p:extLst>
      <p:ext uri="{BB962C8B-B14F-4D97-AF65-F5344CB8AC3E}">
        <p14:creationId xmlns:p14="http://schemas.microsoft.com/office/powerpoint/2010/main" val="225023290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anim calcmode="lin" valueType="num">
                                      <p:cBhvr>
                                        <p:cTn id="1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Tổng</a:t>
            </a:r>
            <a:r>
              <a:rPr lang="en-US" dirty="0"/>
              <a:t> </a:t>
            </a:r>
            <a:r>
              <a:rPr lang="en-US" dirty="0" err="1"/>
              <a:t>kết</a:t>
            </a:r>
            <a:endParaRPr lang="en-US" dirty="0"/>
          </a:p>
        </p:txBody>
      </p:sp>
      <p:sp>
        <p:nvSpPr>
          <p:cNvPr id="5" name="Content Placeholder 4"/>
          <p:cNvSpPr>
            <a:spLocks noGrp="1"/>
          </p:cNvSpPr>
          <p:nvPr>
            <p:ph idx="1"/>
          </p:nvPr>
        </p:nvSpPr>
        <p:spPr/>
        <p:txBody>
          <a:bodyPr>
            <a:normAutofit/>
          </a:bodyPr>
          <a:lstStyle/>
          <a:p>
            <a:r>
              <a:rPr lang="en-US" dirty="0" err="1"/>
              <a:t>Nắm</a:t>
            </a:r>
            <a:r>
              <a:rPr lang="en-US" dirty="0"/>
              <a:t> </a:t>
            </a:r>
            <a:r>
              <a:rPr lang="en-US" dirty="0" err="1"/>
              <a:t>được</a:t>
            </a:r>
            <a:r>
              <a:rPr lang="en-US" dirty="0"/>
              <a:t> </a:t>
            </a:r>
            <a:r>
              <a:rPr lang="en-US" dirty="0" err="1"/>
              <a:t>cú</a:t>
            </a:r>
            <a:r>
              <a:rPr lang="en-US" dirty="0"/>
              <a:t> </a:t>
            </a:r>
            <a:r>
              <a:rPr lang="en-US" dirty="0" err="1"/>
              <a:t>pháp</a:t>
            </a:r>
            <a:r>
              <a:rPr lang="en-US" dirty="0"/>
              <a:t> class </a:t>
            </a:r>
            <a:r>
              <a:rPr lang="en-US" dirty="0" err="1"/>
              <a:t>mới</a:t>
            </a:r>
            <a:r>
              <a:rPr lang="en-US" dirty="0"/>
              <a:t> </a:t>
            </a:r>
            <a:r>
              <a:rPr lang="en-US" dirty="0" err="1"/>
              <a:t>trong</a:t>
            </a:r>
            <a:r>
              <a:rPr lang="en-US" dirty="0"/>
              <a:t> ES6</a:t>
            </a:r>
          </a:p>
          <a:p>
            <a:r>
              <a:rPr lang="en-US" dirty="0"/>
              <a:t> </a:t>
            </a:r>
            <a:r>
              <a:rPr lang="en-US" dirty="0" err="1"/>
              <a:t>Nắm</a:t>
            </a:r>
            <a:r>
              <a:rPr lang="en-US" dirty="0"/>
              <a:t> </a:t>
            </a:r>
            <a:r>
              <a:rPr lang="en-US" dirty="0" err="1"/>
              <a:t>được</a:t>
            </a:r>
            <a:r>
              <a:rPr lang="en-US" dirty="0"/>
              <a:t> </a:t>
            </a:r>
            <a:r>
              <a:rPr lang="en-US" dirty="0" err="1"/>
              <a:t>tính</a:t>
            </a:r>
            <a:r>
              <a:rPr lang="en-US" dirty="0"/>
              <a:t> </a:t>
            </a:r>
            <a:r>
              <a:rPr lang="en-US" dirty="0" err="1"/>
              <a:t>kế</a:t>
            </a:r>
            <a:r>
              <a:rPr lang="en-US" dirty="0"/>
              <a:t> </a:t>
            </a:r>
            <a:r>
              <a:rPr lang="en-US" dirty="0" err="1"/>
              <a:t>thừa</a:t>
            </a:r>
            <a:r>
              <a:rPr lang="en-US" dirty="0"/>
              <a:t> </a:t>
            </a:r>
            <a:r>
              <a:rPr lang="en-US" dirty="0" err="1"/>
              <a:t>trong</a:t>
            </a:r>
            <a:r>
              <a:rPr lang="en-US" dirty="0"/>
              <a:t> class</a:t>
            </a:r>
          </a:p>
          <a:p>
            <a:r>
              <a:rPr lang="en-US" dirty="0"/>
              <a:t> </a:t>
            </a:r>
            <a:r>
              <a:rPr lang="en-US" dirty="0" err="1"/>
              <a:t>Sử</a:t>
            </a:r>
            <a:r>
              <a:rPr lang="en-US" dirty="0"/>
              <a:t> </a:t>
            </a:r>
            <a:r>
              <a:rPr lang="en-US" dirty="0" err="1"/>
              <a:t>dụng</a:t>
            </a:r>
            <a:r>
              <a:rPr lang="en-US" dirty="0"/>
              <a:t> </a:t>
            </a:r>
            <a:r>
              <a:rPr lang="en-US" dirty="0" err="1"/>
              <a:t>của</a:t>
            </a:r>
            <a:r>
              <a:rPr lang="en-US" dirty="0"/>
              <a:t> setter </a:t>
            </a:r>
            <a:r>
              <a:rPr lang="en-US" dirty="0" err="1"/>
              <a:t>và</a:t>
            </a:r>
            <a:r>
              <a:rPr lang="en-US" dirty="0"/>
              <a:t> getter</a:t>
            </a:r>
          </a:p>
        </p:txBody>
      </p:sp>
    </p:spTree>
    <p:extLst>
      <p:ext uri="{BB962C8B-B14F-4D97-AF65-F5344CB8AC3E}">
        <p14:creationId xmlns:p14="http://schemas.microsoft.com/office/powerpoint/2010/main" val="342681834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1000"/>
                                        <p:tgtEl>
                                          <p:spTgt spid="5">
                                            <p:txEl>
                                              <p:pRg st="2" end="2"/>
                                            </p:txEl>
                                          </p:spTgt>
                                        </p:tgtEl>
                                      </p:cBhvr>
                                    </p:animEffect>
                                    <p:anim calcmode="lin" valueType="num">
                                      <p:cBhvr>
                                        <p:cTn id="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894132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a:t>Phần</a:t>
            </a:r>
            <a:r>
              <a:rPr lang="en-US" dirty="0"/>
              <a:t> 1: </a:t>
            </a:r>
            <a:br>
              <a:rPr lang="en-US" dirty="0"/>
            </a:br>
            <a:r>
              <a:rPr lang="en-US" dirty="0" err="1"/>
              <a:t>Tổng</a:t>
            </a:r>
            <a:r>
              <a:rPr lang="en-US" dirty="0"/>
              <a:t> </a:t>
            </a:r>
            <a:r>
              <a:rPr lang="en-US" dirty="0" err="1"/>
              <a:t>quan</a:t>
            </a:r>
            <a:r>
              <a:rPr lang="en-US"/>
              <a:t> Classes Es6</a:t>
            </a:r>
            <a:endParaRPr lang="en-US" dirty="0"/>
          </a:p>
        </p:txBody>
      </p:sp>
    </p:spTree>
    <p:extLst>
      <p:ext uri="{BB962C8B-B14F-4D97-AF65-F5344CB8AC3E}">
        <p14:creationId xmlns:p14="http://schemas.microsoft.com/office/powerpoint/2010/main" val="387095685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1"/>
            <a:ext cx="5383397" cy="5135564"/>
          </a:xfrm>
        </p:spPr>
        <p:txBody>
          <a:bodyPr>
            <a:normAutofit/>
          </a:bodyPr>
          <a:lstStyle/>
          <a:p>
            <a:pPr>
              <a:buFont typeface="Wingdings" pitchFamily="2" charset="2"/>
              <a:buChar char="q"/>
            </a:pPr>
            <a:r>
              <a:rPr lang="vi-VN" dirty="0"/>
              <a:t>Như chúng ta đã tìm hiểu, thì trong Javascript trước đây (ES5), chúng ta có thể khai báo một đối tượng theo cách sau.</a:t>
            </a:r>
          </a:p>
          <a:p>
            <a:pPr>
              <a:buFont typeface="Wingdings" pitchFamily="2" charset="2"/>
              <a:buChar char="q"/>
            </a:pPr>
            <a:r>
              <a:rPr lang="vi-VN" dirty="0"/>
              <a:t>Cách khai báo này khá cũ và không chuẩn về cú pháp</a:t>
            </a:r>
          </a:p>
          <a:p>
            <a:pPr>
              <a:buFont typeface="Wingdings" pitchFamily="2" charset="2"/>
              <a:buChar char="q"/>
            </a:pPr>
            <a:endParaRPr lang="vi-VN" dirty="0"/>
          </a:p>
          <a:p>
            <a:pPr>
              <a:buFont typeface="Wingdings" pitchFamily="2" charset="2"/>
              <a:buChar char="q"/>
            </a:pPr>
            <a:endParaRPr lang="vi-VN" dirty="0"/>
          </a:p>
          <a:p>
            <a:pPr>
              <a:buFont typeface="Wingdings" pitchFamily="2" charset="2"/>
              <a:buChar char="q"/>
            </a:pPr>
            <a:endParaRPr lang="en-US" dirty="0"/>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29514AF5-7776-DE40-9DE6-899795FCF7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4290" y="1106518"/>
            <a:ext cx="6004535" cy="5013785"/>
          </a:xfrm>
          <a:prstGeom prst="rect">
            <a:avLst/>
          </a:prstGeom>
          <a:noFill/>
        </p:spPr>
      </p:pic>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err="1"/>
              <a:t>Định</a:t>
            </a:r>
            <a:r>
              <a:rPr lang="en-US" dirty="0"/>
              <a:t> </a:t>
            </a:r>
            <a:r>
              <a:rPr lang="en-US" dirty="0" err="1"/>
              <a:t>nghĩa</a:t>
            </a:r>
            <a:r>
              <a:rPr lang="en-US" dirty="0"/>
              <a:t> class</a:t>
            </a:r>
          </a:p>
        </p:txBody>
      </p:sp>
    </p:spTree>
    <p:extLst>
      <p:ext uri="{BB962C8B-B14F-4D97-AF65-F5344CB8AC3E}">
        <p14:creationId xmlns:p14="http://schemas.microsoft.com/office/powerpoint/2010/main" val="26750391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1"/>
            <a:ext cx="10969943" cy="5135564"/>
          </a:xfrm>
        </p:spPr>
        <p:txBody>
          <a:bodyPr>
            <a:normAutofit/>
          </a:bodyPr>
          <a:lstStyle/>
          <a:p>
            <a:pPr>
              <a:buFont typeface="Wingdings" pitchFamily="2" charset="2"/>
              <a:buChar char="q"/>
            </a:pPr>
            <a:r>
              <a:rPr lang="vi-VN" dirty="0"/>
              <a:t>Đây là hàm được gọi khi bạn tạo một thể hiện của lớp với new ()</a:t>
            </a:r>
          </a:p>
          <a:p>
            <a:pPr>
              <a:buFont typeface="Wingdings" pitchFamily="2" charset="2"/>
              <a:buChar char="q"/>
            </a:pPr>
            <a:r>
              <a:rPr lang="vi-VN" dirty="0"/>
              <a:t>Thiết lập biến thực thể: </a:t>
            </a:r>
            <a:br>
              <a:rPr lang="vi-VN" dirty="0"/>
            </a:br>
            <a:endParaRPr lang="en-US" dirty="0"/>
          </a:p>
        </p:txBody>
      </p:sp>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a:t>class </a:t>
            </a:r>
            <a:r>
              <a:rPr lang="en-US" dirty="0" err="1"/>
              <a:t>contructor</a:t>
            </a:r>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519D330E-9285-8B42-8FF4-F03FB25424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012" y="2514920"/>
            <a:ext cx="5347716" cy="3611245"/>
          </a:xfrm>
          <a:prstGeom prst="rect">
            <a:avLst/>
          </a:prstGeom>
        </p:spPr>
      </p:pic>
    </p:spTree>
    <p:extLst>
      <p:ext uri="{BB962C8B-B14F-4D97-AF65-F5344CB8AC3E}">
        <p14:creationId xmlns:p14="http://schemas.microsoft.com/office/powerpoint/2010/main" val="388187219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1"/>
            <a:ext cx="5383397" cy="5135564"/>
          </a:xfrm>
        </p:spPr>
        <p:txBody>
          <a:bodyPr>
            <a:normAutofit lnSpcReduction="10000"/>
          </a:bodyPr>
          <a:lstStyle/>
          <a:p>
            <a:pPr marL="0" indent="0">
              <a:buNone/>
            </a:pPr>
            <a:r>
              <a:rPr lang="vi-VN" dirty="0"/>
              <a:t>Ưu điểm viết class theo chuẩn es6: </a:t>
            </a:r>
          </a:p>
          <a:p>
            <a:pPr>
              <a:buFont typeface="Wingdings" pitchFamily="2" charset="2"/>
              <a:buChar char="q"/>
            </a:pPr>
            <a:r>
              <a:rPr lang="vi-VN" dirty="0"/>
              <a:t>Khai báo một đối tượng theo chuẩn OOP bằng cách sử dụng từ khóa </a:t>
            </a:r>
            <a:r>
              <a:rPr lang="vi-VN" b="1" dirty="0"/>
              <a:t>class</a:t>
            </a:r>
          </a:p>
          <a:p>
            <a:pPr>
              <a:buFont typeface="Wingdings" pitchFamily="2" charset="2"/>
              <a:buChar char="q"/>
            </a:pPr>
            <a:r>
              <a:rPr lang="vi-VN" dirty="0"/>
              <a:t>Class trong Javascript thật sự ra là một "hàm đặc biệt" và bạn có thể định nghĩa class giống như bạn định nghĩa function theo hai kiểu function expressions và function declarations </a:t>
            </a:r>
          </a:p>
          <a:p>
            <a:pPr>
              <a:buFont typeface="Wingdings" pitchFamily="2" charset="2"/>
              <a:buChar char="q"/>
            </a:pPr>
            <a:endParaRPr lang="vi-VN" dirty="0"/>
          </a:p>
          <a:p>
            <a:pPr marL="0" indent="0">
              <a:buNone/>
            </a:pPr>
            <a:endParaRPr lang="vi-VN" b="1" dirty="0"/>
          </a:p>
        </p:txBody>
      </p:sp>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err="1"/>
              <a:t>Định</a:t>
            </a:r>
            <a:r>
              <a:rPr lang="en-US" dirty="0"/>
              <a:t> </a:t>
            </a:r>
            <a:r>
              <a:rPr lang="en-US" dirty="0" err="1"/>
              <a:t>nghĩa</a:t>
            </a:r>
            <a:r>
              <a:rPr lang="en-US" dirty="0"/>
              <a:t> Class</a:t>
            </a:r>
          </a:p>
        </p:txBody>
      </p:sp>
      <p:pic>
        <p:nvPicPr>
          <p:cNvPr id="6" name="Picture 5" descr="Graphical user interface, text, application&#10;&#10;Description automatically generated">
            <a:extLst>
              <a:ext uri="{FF2B5EF4-FFF2-40B4-BE49-F238E27FC236}">
                <a16:creationId xmlns:a16="http://schemas.microsoft.com/office/drawing/2014/main" id="{7DB184AC-56AD-7942-B2C2-E2B755CA27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1704" y="1143000"/>
            <a:ext cx="5105400" cy="5041900"/>
          </a:xfrm>
          <a:prstGeom prst="rect">
            <a:avLst/>
          </a:prstGeom>
        </p:spPr>
      </p:pic>
    </p:spTree>
    <p:extLst>
      <p:ext uri="{BB962C8B-B14F-4D97-AF65-F5344CB8AC3E}">
        <p14:creationId xmlns:p14="http://schemas.microsoft.com/office/powerpoint/2010/main" val="238584039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1"/>
            <a:ext cx="10969943" cy="5135564"/>
          </a:xfrm>
        </p:spPr>
        <p:txBody>
          <a:bodyPr>
            <a:normAutofit/>
          </a:bodyPr>
          <a:lstStyle/>
          <a:p>
            <a:pPr marL="0" indent="0">
              <a:buNone/>
            </a:pPr>
            <a:r>
              <a:rPr lang="vi-VN" dirty="0"/>
              <a:t>Một vài lưu ý quan trọng:</a:t>
            </a:r>
          </a:p>
          <a:p>
            <a:pPr>
              <a:buFont typeface="Wingdings" pitchFamily="2" charset="2"/>
              <a:buChar char="q"/>
            </a:pPr>
            <a:r>
              <a:rPr lang="en-US" dirty="0" err="1"/>
              <a:t>Khai</a:t>
            </a:r>
            <a:r>
              <a:rPr lang="en-US" dirty="0"/>
              <a:t> </a:t>
            </a:r>
            <a:r>
              <a:rPr lang="en-US" dirty="0" err="1"/>
              <a:t>báo</a:t>
            </a:r>
            <a:r>
              <a:rPr lang="en-US" dirty="0"/>
              <a:t> </a:t>
            </a:r>
            <a:r>
              <a:rPr lang="en-US" dirty="0" err="1"/>
              <a:t>đối</a:t>
            </a:r>
            <a:r>
              <a:rPr lang="en-US" dirty="0"/>
              <a:t> </a:t>
            </a:r>
            <a:r>
              <a:rPr lang="en-US" dirty="0" err="1"/>
              <a:t>tượng</a:t>
            </a:r>
            <a:r>
              <a:rPr lang="en-US" dirty="0"/>
              <a:t> </a:t>
            </a:r>
            <a:r>
              <a:rPr lang="en-US" dirty="0" err="1"/>
              <a:t>bắt</a:t>
            </a:r>
            <a:r>
              <a:rPr lang="en-US" dirty="0"/>
              <a:t> </a:t>
            </a:r>
            <a:r>
              <a:rPr lang="en-US" dirty="0" err="1"/>
              <a:t>đầu</a:t>
            </a:r>
            <a:r>
              <a:rPr lang="en-US" dirty="0"/>
              <a:t> </a:t>
            </a:r>
            <a:r>
              <a:rPr lang="en-US" dirty="0" err="1"/>
              <a:t>bằng</a:t>
            </a:r>
            <a:r>
              <a:rPr lang="en-US" dirty="0"/>
              <a:t> </a:t>
            </a:r>
            <a:r>
              <a:rPr lang="en-US" dirty="0" err="1"/>
              <a:t>từ</a:t>
            </a:r>
            <a:r>
              <a:rPr lang="en-US" dirty="0"/>
              <a:t> </a:t>
            </a:r>
            <a:r>
              <a:rPr lang="en-US" dirty="0" err="1"/>
              <a:t>khóa</a:t>
            </a:r>
            <a:r>
              <a:rPr lang="en-US" dirty="0"/>
              <a:t> </a:t>
            </a:r>
            <a:r>
              <a:rPr lang="en-US" b="1" dirty="0">
                <a:solidFill>
                  <a:srgbClr val="FF3300"/>
                </a:solidFill>
              </a:rPr>
              <a:t>class</a:t>
            </a:r>
            <a:r>
              <a:rPr lang="en-US" dirty="0"/>
              <a:t> </a:t>
            </a:r>
            <a:r>
              <a:rPr lang="en-US" dirty="0" err="1"/>
              <a:t>theo</a:t>
            </a:r>
            <a:r>
              <a:rPr lang="en-US" dirty="0"/>
              <a:t> </a:t>
            </a:r>
            <a:r>
              <a:rPr lang="en-US" dirty="0" err="1"/>
              <a:t>sau</a:t>
            </a:r>
            <a:r>
              <a:rPr lang="en-US" dirty="0"/>
              <a:t> </a:t>
            </a:r>
            <a:r>
              <a:rPr lang="en-US" dirty="0" err="1"/>
              <a:t>là</a:t>
            </a:r>
            <a:r>
              <a:rPr lang="en-US" dirty="0"/>
              <a:t> </a:t>
            </a:r>
            <a:r>
              <a:rPr lang="en-US" dirty="0" err="1"/>
              <a:t>tên</a:t>
            </a:r>
            <a:r>
              <a:rPr lang="en-US" dirty="0"/>
              <a:t> </a:t>
            </a:r>
            <a:r>
              <a:rPr lang="en-US" dirty="0" err="1"/>
              <a:t>của</a:t>
            </a:r>
            <a:r>
              <a:rPr lang="en-US" dirty="0"/>
              <a:t> </a:t>
            </a:r>
            <a:r>
              <a:rPr lang="en-US" dirty="0" err="1"/>
              <a:t>đối</a:t>
            </a:r>
            <a:r>
              <a:rPr lang="en-US" dirty="0"/>
              <a:t> </a:t>
            </a:r>
            <a:r>
              <a:rPr lang="en-US" dirty="0" err="1"/>
              <a:t>tượng</a:t>
            </a:r>
            <a:r>
              <a:rPr lang="en-US" dirty="0"/>
              <a:t>.</a:t>
            </a:r>
          </a:p>
          <a:p>
            <a:pPr>
              <a:buFont typeface="Wingdings" pitchFamily="2" charset="2"/>
              <a:buChar char="q"/>
            </a:pPr>
            <a:r>
              <a:rPr lang="en-US" dirty="0" err="1"/>
              <a:t>Dấu</a:t>
            </a:r>
            <a:r>
              <a:rPr lang="en-US" dirty="0"/>
              <a:t> </a:t>
            </a:r>
            <a:r>
              <a:rPr lang="en-US" dirty="0" err="1"/>
              <a:t>phẩy</a:t>
            </a:r>
            <a:r>
              <a:rPr lang="en-US" dirty="0"/>
              <a:t> </a:t>
            </a:r>
            <a:r>
              <a:rPr lang="en-US" dirty="0" err="1"/>
              <a:t>không</a:t>
            </a:r>
            <a:r>
              <a:rPr lang="en-US" dirty="0"/>
              <a:t> </a:t>
            </a:r>
            <a:r>
              <a:rPr lang="en-US" dirty="0" err="1"/>
              <a:t>hợp</a:t>
            </a:r>
            <a:r>
              <a:rPr lang="en-US" dirty="0"/>
              <a:t> </a:t>
            </a:r>
            <a:r>
              <a:rPr lang="en-US" dirty="0" err="1"/>
              <a:t>lệ</a:t>
            </a:r>
            <a:r>
              <a:rPr lang="en-US" dirty="0"/>
              <a:t> </a:t>
            </a:r>
            <a:r>
              <a:rPr lang="en-US" dirty="0" err="1"/>
              <a:t>giữa</a:t>
            </a:r>
            <a:r>
              <a:rPr lang="en-US" dirty="0"/>
              <a:t> </a:t>
            </a:r>
            <a:r>
              <a:rPr lang="en-US" dirty="0" err="1"/>
              <a:t>các</a:t>
            </a:r>
            <a:r>
              <a:rPr lang="en-US" dirty="0"/>
              <a:t> </a:t>
            </a:r>
            <a:r>
              <a:rPr lang="en-US" dirty="0" err="1"/>
              <a:t>phương</a:t>
            </a:r>
            <a:r>
              <a:rPr lang="en-US" dirty="0"/>
              <a:t> </a:t>
            </a:r>
            <a:r>
              <a:rPr lang="en-US" dirty="0" err="1"/>
              <a:t>thức</a:t>
            </a:r>
            <a:r>
              <a:rPr lang="en-US" dirty="0"/>
              <a:t> </a:t>
            </a:r>
            <a:r>
              <a:rPr lang="en-US" dirty="0" err="1"/>
              <a:t>của</a:t>
            </a:r>
            <a:r>
              <a:rPr lang="en-US" dirty="0"/>
              <a:t> </a:t>
            </a:r>
            <a:r>
              <a:rPr lang="en-US" dirty="0" err="1"/>
              <a:t>một</a:t>
            </a:r>
            <a:r>
              <a:rPr lang="en-US" dirty="0"/>
              <a:t> </a:t>
            </a:r>
            <a:r>
              <a:rPr lang="en-US" dirty="0" err="1"/>
              <a:t>lớp</a:t>
            </a:r>
            <a:endParaRPr lang="en-US" dirty="0"/>
          </a:p>
          <a:p>
            <a:pPr>
              <a:buFont typeface="Wingdings" pitchFamily="2" charset="2"/>
              <a:buChar char="q"/>
            </a:pPr>
            <a:r>
              <a:rPr lang="en-US" dirty="0" err="1"/>
              <a:t>Các</a:t>
            </a:r>
            <a:r>
              <a:rPr lang="en-US" dirty="0"/>
              <a:t> </a:t>
            </a:r>
            <a:r>
              <a:rPr lang="en-US" dirty="0" err="1"/>
              <a:t>thuộc</a:t>
            </a:r>
            <a:r>
              <a:rPr lang="en-US" dirty="0"/>
              <a:t> </a:t>
            </a:r>
            <a:r>
              <a:rPr lang="en-US" dirty="0" err="1"/>
              <a:t>tính</a:t>
            </a:r>
            <a:r>
              <a:rPr lang="en-US" dirty="0"/>
              <a:t> </a:t>
            </a:r>
            <a:r>
              <a:rPr lang="en-US" dirty="0" err="1"/>
              <a:t>chỉ</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khởi</a:t>
            </a:r>
            <a:r>
              <a:rPr lang="en-US" dirty="0"/>
              <a:t> </a:t>
            </a:r>
            <a:r>
              <a:rPr lang="en-US" dirty="0" err="1"/>
              <a:t>tạo</a:t>
            </a:r>
            <a:r>
              <a:rPr lang="en-US" dirty="0"/>
              <a:t> </a:t>
            </a:r>
            <a:r>
              <a:rPr lang="en-US" dirty="0" err="1"/>
              <a:t>bên</a:t>
            </a:r>
            <a:r>
              <a:rPr lang="en-US" dirty="0"/>
              <a:t> </a:t>
            </a:r>
            <a:r>
              <a:rPr lang="en-US" dirty="0" err="1"/>
              <a:t>trong</a:t>
            </a:r>
            <a:r>
              <a:rPr lang="en-US" dirty="0"/>
              <a:t> </a:t>
            </a:r>
            <a:r>
              <a:rPr lang="en-US" dirty="0" err="1"/>
              <a:t>một</a:t>
            </a:r>
            <a:r>
              <a:rPr lang="en-US" dirty="0"/>
              <a:t> </a:t>
            </a:r>
            <a:r>
              <a:rPr lang="en-US" dirty="0" err="1"/>
              <a:t>phương</a:t>
            </a:r>
            <a:r>
              <a:rPr lang="en-US" dirty="0"/>
              <a:t> </a:t>
            </a:r>
            <a:r>
              <a:rPr lang="en-US" dirty="0" err="1"/>
              <a:t>thức</a:t>
            </a:r>
            <a:r>
              <a:rPr lang="en-US" dirty="0"/>
              <a:t> </a:t>
            </a:r>
            <a:r>
              <a:rPr lang="en-US" b="1" dirty="0">
                <a:solidFill>
                  <a:srgbClr val="FF3300"/>
                </a:solidFill>
              </a:rPr>
              <a:t>constructor</a:t>
            </a:r>
            <a:r>
              <a:rPr lang="en-US" b="1" dirty="0"/>
              <a:t>.</a:t>
            </a:r>
            <a:r>
              <a:rPr lang="en-US" dirty="0"/>
              <a:t> </a:t>
            </a:r>
            <a:r>
              <a:rPr lang="en-US" dirty="0" err="1"/>
              <a:t>Ví</a:t>
            </a:r>
            <a:r>
              <a:rPr lang="en-US" dirty="0"/>
              <a:t> </a:t>
            </a:r>
            <a:r>
              <a:rPr lang="en-US" dirty="0" err="1"/>
              <a:t>dụ</a:t>
            </a:r>
            <a:r>
              <a:rPr lang="en-US" dirty="0"/>
              <a:t> </a:t>
            </a:r>
            <a:r>
              <a:rPr lang="en-US" dirty="0" err="1"/>
              <a:t>vừa</a:t>
            </a:r>
            <a:r>
              <a:rPr lang="en-US" dirty="0"/>
              <a:t> </a:t>
            </a:r>
            <a:r>
              <a:rPr lang="en-US" dirty="0" err="1"/>
              <a:t>xem</a:t>
            </a:r>
            <a:r>
              <a:rPr lang="en-US" dirty="0"/>
              <a:t> </a:t>
            </a:r>
            <a:r>
              <a:rPr lang="en-US" dirty="0" err="1"/>
              <a:t>là</a:t>
            </a:r>
            <a:r>
              <a:rPr lang="en-US" b="1" dirty="0"/>
              <a:t> </a:t>
            </a:r>
            <a:r>
              <a:rPr lang="en-US" i="1" dirty="0"/>
              <a:t>fuel</a:t>
            </a:r>
            <a:r>
              <a:rPr lang="en-US" dirty="0"/>
              <a:t> </a:t>
            </a:r>
            <a:r>
              <a:rPr lang="en-US" dirty="0" err="1"/>
              <a:t>và</a:t>
            </a:r>
            <a:r>
              <a:rPr lang="en-US" dirty="0"/>
              <a:t> </a:t>
            </a:r>
            <a:r>
              <a:rPr lang="en-US" i="1" dirty="0"/>
              <a:t>distance</a:t>
            </a:r>
          </a:p>
          <a:p>
            <a:pPr>
              <a:buFont typeface="Wingdings" pitchFamily="2" charset="2"/>
              <a:buChar char="q"/>
            </a:pPr>
            <a:r>
              <a:rPr lang="vi-VN" dirty="0"/>
              <a:t>Để khởi tạo đối tượng được khai báo theo chuẩn ES6 phải sử dụng từ khóa </a:t>
            </a:r>
            <a:r>
              <a:rPr lang="vi-VN" b="1" dirty="0">
                <a:solidFill>
                  <a:srgbClr val="FF3300"/>
                </a:solidFill>
              </a:rPr>
              <a:t>new</a:t>
            </a:r>
            <a:r>
              <a:rPr lang="vi-VN" dirty="0"/>
              <a:t> </a:t>
            </a:r>
            <a:br>
              <a:rPr lang="vi-VN" dirty="0"/>
            </a:br>
            <a:endParaRPr lang="vi-VN" dirty="0"/>
          </a:p>
        </p:txBody>
      </p:sp>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err="1"/>
              <a:t>Định</a:t>
            </a:r>
            <a:r>
              <a:rPr lang="en-US" dirty="0"/>
              <a:t> </a:t>
            </a:r>
            <a:r>
              <a:rPr lang="en-US" dirty="0" err="1"/>
              <a:t>nghĩa</a:t>
            </a:r>
            <a:r>
              <a:rPr lang="en-US" dirty="0"/>
              <a:t> class </a:t>
            </a:r>
          </a:p>
        </p:txBody>
      </p:sp>
    </p:spTree>
    <p:extLst>
      <p:ext uri="{BB962C8B-B14F-4D97-AF65-F5344CB8AC3E}">
        <p14:creationId xmlns:p14="http://schemas.microsoft.com/office/powerpoint/2010/main" val="45443205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1"/>
            <a:ext cx="5383397" cy="5135564"/>
          </a:xfrm>
        </p:spPr>
        <p:txBody>
          <a:bodyPr>
            <a:normAutofit/>
          </a:bodyPr>
          <a:lstStyle/>
          <a:p>
            <a:r>
              <a:rPr lang="vi-VN" dirty="0"/>
              <a:t>Giống như khai báo hàm, </a:t>
            </a:r>
            <a:r>
              <a:rPr lang="vi-VN" b="1" dirty="0"/>
              <a:t>classes </a:t>
            </a:r>
            <a:r>
              <a:rPr lang="vi-VN" dirty="0"/>
              <a:t>có thể được định nghĩa bên trong một biểu thức khác, chúng có thể truyền dữ liệu, trả về dữ liệu, gán….</a:t>
            </a:r>
          </a:p>
          <a:p>
            <a:r>
              <a:rPr lang="vi-VN" dirty="0"/>
              <a:t>Dưới đây là một ví dụ về </a:t>
            </a:r>
            <a:r>
              <a:rPr lang="vi-VN" b="1" dirty="0"/>
              <a:t>class expression</a:t>
            </a:r>
            <a:r>
              <a:rPr lang="vi-VN" dirty="0"/>
              <a:t>:</a:t>
            </a:r>
          </a:p>
        </p:txBody>
      </p:sp>
      <p:pic>
        <p:nvPicPr>
          <p:cNvPr id="8" name="Picture 7" descr="Graphical user interface, text, application, chat or text message&#10;&#10;Description automatically generated">
            <a:extLst>
              <a:ext uri="{FF2B5EF4-FFF2-40B4-BE49-F238E27FC236}">
                <a16:creationId xmlns:a16="http://schemas.microsoft.com/office/drawing/2014/main" id="{C8F58C83-6895-0D4F-A4FE-9B31A1E449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12" y="1143000"/>
            <a:ext cx="5383397" cy="2853199"/>
          </a:xfrm>
          <a:prstGeom prst="rect">
            <a:avLst/>
          </a:prstGeom>
          <a:noFill/>
        </p:spPr>
      </p:pic>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a:t>Class expression </a:t>
            </a:r>
          </a:p>
        </p:txBody>
      </p:sp>
    </p:spTree>
    <p:extLst>
      <p:ext uri="{BB962C8B-B14F-4D97-AF65-F5344CB8AC3E}">
        <p14:creationId xmlns:p14="http://schemas.microsoft.com/office/powerpoint/2010/main" val="107099282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PPTXSS_ORIGINAL" val="10,Group 9,646,Slide391"/>
  <p:tag name="PPTXSS_SETTINGS" val="0,0,0,0,0,3,True,True"/>
  <p:tag name="PTXSS_ORIGID" val="11"/>
</p:tagLst>
</file>

<file path=ppt/tags/tag2.xml><?xml version="1.0" encoding="utf-8"?>
<p:tagLst xmlns:a="http://schemas.openxmlformats.org/drawingml/2006/main" xmlns:r="http://schemas.openxmlformats.org/officeDocument/2006/relationships" xmlns:p="http://schemas.openxmlformats.org/presentationml/2006/main">
  <p:tag name="PPTXSS_ORIGINAL" val="10,Group 9,646,Slide391"/>
  <p:tag name="PPTXSS_SETTINGS" val="0,0,0,0,0,3,True,True"/>
  <p:tag name="PTXSS_ORIGID" val="11"/>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984</Words>
  <Application>Microsoft Macintosh PowerPoint</Application>
  <PresentationFormat>Custom</PresentationFormat>
  <Paragraphs>113</Paragraphs>
  <Slides>31</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Century Gothic</vt:lpstr>
      <vt:lpstr>Segoe UI</vt:lpstr>
      <vt:lpstr>Wingdings</vt:lpstr>
      <vt:lpstr>Custom Design</vt:lpstr>
      <vt:lpstr>Lập trình ECMAScript</vt:lpstr>
      <vt:lpstr>Mục tiêu</vt:lpstr>
      <vt:lpstr>Nội dung</vt:lpstr>
      <vt:lpstr>Phần 1:  Tổng quan Classes Es6</vt:lpstr>
      <vt:lpstr>Định nghĩa class</vt:lpstr>
      <vt:lpstr>class contructor</vt:lpstr>
      <vt:lpstr>Định nghĩa Class</vt:lpstr>
      <vt:lpstr>Định nghĩa class </vt:lpstr>
      <vt:lpstr>Class expression </vt:lpstr>
      <vt:lpstr>Class expression </vt:lpstr>
      <vt:lpstr>Sử dụng arrow function</vt:lpstr>
      <vt:lpstr>Sử dụng arrow function</vt:lpstr>
      <vt:lpstr>Sử dụng arrow function</vt:lpstr>
      <vt:lpstr>Phần 2:  Kế thừa</vt:lpstr>
      <vt:lpstr>Kế thừa ( Inheritance )</vt:lpstr>
      <vt:lpstr>Kế thừa ( Inheritance )</vt:lpstr>
      <vt:lpstr>Từ khóa super</vt:lpstr>
      <vt:lpstr>Từ khóa super</vt:lpstr>
      <vt:lpstr>Từ khóa super</vt:lpstr>
      <vt:lpstr>PowerPoint Presentation</vt:lpstr>
      <vt:lpstr>PowerPoint Presentation</vt:lpstr>
      <vt:lpstr>PowerPoint Presentation</vt:lpstr>
      <vt:lpstr>Phần 3:  setter và getter</vt:lpstr>
      <vt:lpstr>setter</vt:lpstr>
      <vt:lpstr>Ví dụ setter</vt:lpstr>
      <vt:lpstr>getter</vt:lpstr>
      <vt:lpstr>Ví dụ getter</vt:lpstr>
      <vt:lpstr>Cú pháp tổng quan về class</vt:lpstr>
      <vt:lpstr>Các hàm built-in xử lý chuỗi</vt:lpstr>
      <vt:lpstr>Tổng kết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ECMAScript</dc:title>
  <dc:creator>Đạt Lê</dc:creator>
  <cp:lastModifiedBy>Đạt Lê</cp:lastModifiedBy>
  <cp:revision>20</cp:revision>
  <dcterms:created xsi:type="dcterms:W3CDTF">2020-10-14T06:18:42Z</dcterms:created>
  <dcterms:modified xsi:type="dcterms:W3CDTF">2020-10-14T07:39:11Z</dcterms:modified>
</cp:coreProperties>
</file>